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61" r:id="rId2"/>
    <p:sldId id="265" r:id="rId3"/>
    <p:sldId id="264" r:id="rId4"/>
    <p:sldId id="303" r:id="rId5"/>
    <p:sldId id="259" r:id="rId6"/>
    <p:sldId id="266" r:id="rId7"/>
    <p:sldId id="304" r:id="rId8"/>
    <p:sldId id="305" r:id="rId9"/>
    <p:sldId id="306" r:id="rId10"/>
    <p:sldId id="307" r:id="rId11"/>
    <p:sldId id="308" r:id="rId12"/>
    <p:sldId id="309" r:id="rId13"/>
    <p:sldId id="310" r:id="rId14"/>
  </p:sldIdLst>
  <p:sldSz cx="12192000" cy="6858000"/>
  <p:notesSz cx="7315200" cy="9601200"/>
  <p:embeddedFontLst>
    <p:embeddedFont>
      <p:font typeface="맑은 고딕" panose="020B0503020000020004" pitchFamily="34" charset="-127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omic Kings" panose="02000500000000000000" pitchFamily="2" charset="0"/>
      <p:regular r:id="rId24"/>
    </p:embeddedFont>
    <p:embeddedFont>
      <p:font typeface="Impact" panose="020B0806030902050204" pitchFamily="3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84C0180C-0E65-4BE9-A3A0-89DCD6E3FEB5}">
          <p14:sldIdLst>
            <p14:sldId id="261"/>
            <p14:sldId id="265"/>
            <p14:sldId id="264"/>
            <p14:sldId id="303"/>
            <p14:sldId id="259"/>
          </p14:sldIdLst>
        </p14:section>
        <p14:section name="Cards" id="{2D197E81-4416-4E4E-8A7E-7D768980D795}">
          <p14:sldIdLst>
            <p14:sldId id="266"/>
            <p14:sldId id="304"/>
            <p14:sldId id="305"/>
            <p14:sldId id="306"/>
            <p14:sldId id="307"/>
            <p14:sldId id="308"/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66CC"/>
    <a:srgbClr val="FF3399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836E5-F501-4834-884F-98B1A9BEB2C9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B7AA9-A99C-4B5F-97E2-14C73321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9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c1662ef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6c1662ef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41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89CF-6F76-4810-AB44-AAF71C7E4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920B-54F3-43F1-A55B-F53333082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EDDCB-7640-476A-91A8-166C530B5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F65-A8E8-4A5E-805D-3026AFB8D97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998CE-23BB-452F-9BE8-A18282D9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7B387-504B-4E97-B3EB-35E28AC9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B680-C26A-41F3-8A31-A8F9EFF4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6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75FF-65E8-49EF-954C-3901744D4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B09D3-7498-4DCA-98AA-724878088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AC8F4-B816-4BF3-81F0-AB9BF31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F65-A8E8-4A5E-805D-3026AFB8D97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65392-FE83-47E3-871D-24EA97396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12D55-7DC3-4643-B3CC-FCA415D8B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B680-C26A-41F3-8A31-A8F9EFF4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4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D3896D-5B96-4B58-97AB-F08033D9C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300EE-053B-440B-9C22-30E1D2EBF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86082-68B7-46DA-859F-8EFF1857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F65-A8E8-4A5E-805D-3026AFB8D97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65A4F-625C-4D7E-97A6-653036D3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97C8D-6D36-49BC-A0DC-3B807570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B680-C26A-41F3-8A31-A8F9EFF4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26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414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32E5-E6C3-4B9E-8990-0CE31895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B0676-481D-4524-A492-2E522EB3D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95470-4A4D-4875-A542-0C61C755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F65-A8E8-4A5E-805D-3026AFB8D97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D8B0A-1B92-4793-BF2C-F2048974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FAB9A-D69A-44DF-A9E5-3A7CEC8D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B680-C26A-41F3-8A31-A8F9EFF4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9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8CAF-1A4D-4B0D-B8B7-C35453EAC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6A743-2C05-4F5E-BCFC-FBE694BC8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01498-FF03-4BA6-8921-98289E3C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F65-A8E8-4A5E-805D-3026AFB8D97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0C954-0EF8-41CD-B66D-15C81CD88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165A7-33F1-4E4F-A3F1-F70EBE8C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B680-C26A-41F3-8A31-A8F9EFF4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8667A-9F0B-4481-8261-48CDB6AA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83DB8-C3A7-4A8B-8BE6-31F620301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FBF7C8-45F0-411E-BF24-B359FED78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0739B-B68D-4D6F-9AC7-09EC6B19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F65-A8E8-4A5E-805D-3026AFB8D97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4CCE7-D4F1-401B-9937-29D721D5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3AA39-6952-45DD-9754-E3E7CCFC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B680-C26A-41F3-8A31-A8F9EFF4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4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B3F47-B7F6-4A6C-BDFF-3AD3AE82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BF995-7889-4A79-AEBF-395568B57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4338C-5063-4E6A-B6B5-A82A8A337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8EC7A-6CA8-4616-975C-96C5995596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18A6A-64DE-48A2-AC08-F28B239B1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EE766-D17A-4BC1-A31C-04DEAC23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F65-A8E8-4A5E-805D-3026AFB8D97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483832-B939-415C-9EDB-29AD8153A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4F1F8-64CA-4858-A0BF-3E007447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B680-C26A-41F3-8A31-A8F9EFF4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6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9D76-D933-4C1D-8AF3-6BA5DCD31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2EA8E-737B-445E-BEE2-9C9FFB79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F65-A8E8-4A5E-805D-3026AFB8D97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8CA95-2E4D-479B-91C1-ED02A671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8EB6F-0E21-4668-A26E-C0211365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B680-C26A-41F3-8A31-A8F9EFF4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8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42121F-59D7-4038-B296-9934ABCE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F65-A8E8-4A5E-805D-3026AFB8D97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B7966-AAC3-4FA3-A060-63EA5166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062AF-FB80-4455-B558-F6993604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B680-C26A-41F3-8A31-A8F9EFF4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0B81-D474-4910-9A48-BFBB40BB9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46545-E31D-4CEF-BCF6-DC2CFAD6F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68163-F41F-4123-9842-29AF38374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BBC1D-8687-47C3-A09A-3BF584F8A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F65-A8E8-4A5E-805D-3026AFB8D97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350770-122D-4614-A20D-19E2245E5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3D10B-A0B7-4AFC-B03E-8670806E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B680-C26A-41F3-8A31-A8F9EFF4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5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D655B-9EAE-46AF-A88D-26C06F76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19A38E-DDDD-4FEE-9A67-ED37846DC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68AFD-5CE6-40BD-9091-43256D529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E59B7-A9B2-48FC-8A88-FEBED740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DF65-A8E8-4A5E-805D-3026AFB8D97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19FFE-8CCB-4124-A8A1-121855D2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C3685-DBDF-4EE7-8CA8-2AA8DECA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B680-C26A-41F3-8A31-A8F9EFF4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94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862B7-595C-44CC-A434-96E0955C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FC0C0-AE41-4CBC-B5E7-F9D0ED9C5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DEA24-4245-43D1-BA30-F6DE60F272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3DF65-A8E8-4A5E-805D-3026AFB8D978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5A111-0843-410E-9198-83300D516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EA62B-9ED9-4BDB-995A-91EA04044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B680-C26A-41F3-8A31-A8F9EFF46D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2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hyperlink" Target="https://www.flickr.com/photos/gabbysol/21520722115/in/photostream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3.jp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F39003-E0B9-470A-958F-8534720BC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45" y="736412"/>
            <a:ext cx="2746984" cy="6121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886CF-7722-4077-ACAF-C9A8B27BF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297"/>
            <a:ext cx="3175008" cy="6296655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F95EA996-3886-454A-A0E7-867A902928F3}"/>
              </a:ext>
            </a:extLst>
          </p:cNvPr>
          <p:cNvGrpSpPr/>
          <p:nvPr/>
        </p:nvGrpSpPr>
        <p:grpSpPr>
          <a:xfrm>
            <a:off x="4650429" y="503297"/>
            <a:ext cx="8089053" cy="6869044"/>
            <a:chOff x="4816918" y="854634"/>
            <a:chExt cx="8089053" cy="6869044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88EEAA63-438E-4933-97C8-2E3FB0B496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9" t="17685" r="24279" b="38333"/>
            <a:stretch/>
          </p:blipFill>
          <p:spPr>
            <a:xfrm rot="18547036">
              <a:off x="5426923" y="244629"/>
              <a:ext cx="6869044" cy="8089053"/>
            </a:xfrm>
            <a:prstGeom prst="rect">
              <a:avLst/>
            </a:prstGeom>
            <a:effectLst>
              <a:glow rad="711200">
                <a:srgbClr val="FF3399">
                  <a:alpha val="49000"/>
                </a:srgbClr>
              </a:glo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B83C3C-BEA5-4A14-8423-14B8F49DE974}"/>
                </a:ext>
              </a:extLst>
            </p:cNvPr>
            <p:cNvSpPr txBox="1"/>
            <p:nvPr/>
          </p:nvSpPr>
          <p:spPr>
            <a:xfrm>
              <a:off x="4828163" y="2222098"/>
              <a:ext cx="8069179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0" b="1" dirty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00FFCC"/>
                  </a:solidFill>
                  <a:effectLst>
                    <a:glow rad="101600">
                      <a:srgbClr val="00FFCC">
                        <a:alpha val="60000"/>
                      </a:srgbClr>
                    </a:glow>
                  </a:effectLst>
                  <a:latin typeface="Ashington" panose="02000600000000000000" pitchFamily="50" charset="0"/>
                </a:rPr>
                <a:t>Pictionary</a:t>
              </a:r>
              <a:endParaRPr lang="en-US" sz="200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glow rad="101600">
                    <a:srgbClr val="00FFCC">
                      <a:alpha val="60000"/>
                    </a:srgbClr>
                  </a:glow>
                </a:effectLst>
                <a:latin typeface="Ashington" panose="02000600000000000000" pitchFamily="50" charset="0"/>
              </a:endParaRPr>
            </a:p>
          </p:txBody>
        </p: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FB77D35B-DC76-424E-BC0A-32A237C3C8B8}"/>
                </a:ext>
              </a:extLst>
            </p:cNvPr>
            <p:cNvSpPr/>
            <p:nvPr/>
          </p:nvSpPr>
          <p:spPr>
            <a:xfrm>
              <a:off x="6553874" y="3651624"/>
              <a:ext cx="4051109" cy="317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0" b="1" dirty="0">
                  <a:ln w="38100">
                    <a:solidFill>
                      <a:schemeClr val="bg1"/>
                    </a:solidFill>
                    <a:prstDash val="solid"/>
                  </a:ln>
                  <a:solidFill>
                    <a:srgbClr val="FF3399"/>
                  </a:solidFill>
                  <a:effectLst>
                    <a:glow rad="101600">
                      <a:srgbClr val="FF0066">
                        <a:alpha val="60000"/>
                      </a:srgbClr>
                    </a:glow>
                  </a:effectLst>
                  <a:latin typeface="Ashington" panose="02000600000000000000" pitchFamily="50" charset="0"/>
                </a:rPr>
                <a:t>Race</a:t>
              </a:r>
              <a:endParaRPr lang="en-US" sz="20000" dirty="0">
                <a:ln w="38100">
                  <a:solidFill>
                    <a:schemeClr val="bg1"/>
                  </a:solidFill>
                </a:ln>
                <a:effectLst>
                  <a:glow rad="101600">
                    <a:srgbClr val="FF0066">
                      <a:alpha val="60000"/>
                    </a:srgbClr>
                  </a:glow>
                </a:effectLst>
              </a:endParaRP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011F48A0-1107-4097-A0D0-D355AACE02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22" y="-1040274"/>
            <a:ext cx="4009053" cy="26727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014B1A-1D2B-40E7-8B7B-BBA2DE95C2A0}"/>
              </a:ext>
            </a:extLst>
          </p:cNvPr>
          <p:cNvSpPr txBox="1"/>
          <p:nvPr/>
        </p:nvSpPr>
        <p:spPr>
          <a:xfrm>
            <a:off x="9025557" y="6546036"/>
            <a:ext cx="3166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Kings" panose="02000500000000000000" pitchFamily="2" charset="0"/>
              </a:rPr>
              <a:t>Game Template by Kamohelo Semela</a:t>
            </a:r>
          </a:p>
        </p:txBody>
      </p:sp>
    </p:spTree>
    <p:extLst>
      <p:ext uri="{BB962C8B-B14F-4D97-AF65-F5344CB8AC3E}">
        <p14:creationId xmlns:p14="http://schemas.microsoft.com/office/powerpoint/2010/main" val="7576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그룹 64">
            <a:extLst>
              <a:ext uri="{FF2B5EF4-FFF2-40B4-BE49-F238E27FC236}">
                <a16:creationId xmlns:a16="http://schemas.microsoft.com/office/drawing/2014/main" id="{DE9928DE-24C4-4C76-954B-8C329FE3FE68}"/>
              </a:ext>
            </a:extLst>
          </p:cNvPr>
          <p:cNvGrpSpPr/>
          <p:nvPr/>
        </p:nvGrpSpPr>
        <p:grpSpPr>
          <a:xfrm>
            <a:off x="1460984" y="375896"/>
            <a:ext cx="9270031" cy="6106207"/>
            <a:chOff x="836366" y="413311"/>
            <a:chExt cx="9270031" cy="6106207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7F3D1E8B-45E5-451F-BB55-63DA1246F176}"/>
                </a:ext>
              </a:extLst>
            </p:cNvPr>
            <p:cNvGrpSpPr/>
            <p:nvPr/>
          </p:nvGrpSpPr>
          <p:grpSpPr>
            <a:xfrm>
              <a:off x="836366" y="413311"/>
              <a:ext cx="2281561" cy="3027286"/>
              <a:chOff x="479393" y="213063"/>
              <a:chExt cx="2281561" cy="3027286"/>
            </a:xfrm>
          </p:grpSpPr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277580DB-83C8-4845-B217-1D5E27E1B2E5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사각형: 둥근 모서리 3">
                <a:extLst>
                  <a:ext uri="{FF2B5EF4-FFF2-40B4-BE49-F238E27FC236}">
                    <a16:creationId xmlns:a16="http://schemas.microsoft.com/office/drawing/2014/main" id="{8D557A35-0C81-4A9B-B958-835753D60AC4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077B2404-7FD9-4DBF-BD3C-706FFAE51D16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3" name="사각형: 둥근 모서리 2">
                  <a:extLst>
                    <a:ext uri="{FF2B5EF4-FFF2-40B4-BE49-F238E27FC236}">
                      <a16:creationId xmlns:a16="http://schemas.microsoft.com/office/drawing/2014/main" id="{BE2950FA-8B76-47A9-B70D-286DFE5B146C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" name="그림 4">
                  <a:extLst>
                    <a:ext uri="{FF2B5EF4-FFF2-40B4-BE49-F238E27FC236}">
                      <a16:creationId xmlns:a16="http://schemas.microsoft.com/office/drawing/2014/main" id="{7AF5FB74-DE76-4473-AD01-8642AAE53D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08667F-AD64-4BE1-B599-AB3891EF9AAE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EC6C262A-DE18-4B35-A20B-6AC7AD580D9A}"/>
                </a:ext>
              </a:extLst>
            </p:cNvPr>
            <p:cNvGrpSpPr/>
            <p:nvPr/>
          </p:nvGrpSpPr>
          <p:grpSpPr>
            <a:xfrm>
              <a:off x="3165632" y="413311"/>
              <a:ext cx="2281561" cy="3027286"/>
              <a:chOff x="479393" y="213063"/>
              <a:chExt cx="2281561" cy="3027286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0D891646-3F27-4EA5-A3D1-9E697FC0D6A9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83991CD8-97A3-4FA7-92D3-BABDB651BA22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5FBD7D45-AA4F-4E47-88C7-10DCB2C43BBE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21" name="사각형: 둥근 모서리 20">
                  <a:extLst>
                    <a:ext uri="{FF2B5EF4-FFF2-40B4-BE49-F238E27FC236}">
                      <a16:creationId xmlns:a16="http://schemas.microsoft.com/office/drawing/2014/main" id="{FF15E0F8-A22A-4E9E-8A37-28BD7C967261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2" name="그림 21">
                  <a:extLst>
                    <a:ext uri="{FF2B5EF4-FFF2-40B4-BE49-F238E27FC236}">
                      <a16:creationId xmlns:a16="http://schemas.microsoft.com/office/drawing/2014/main" id="{32F1E3FE-2F34-4A9D-A89D-A1F1DF9247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250FDC-F2E0-4B65-A4C2-DBA58F1E8974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E5DF8FD-1E42-462A-8BD0-96C286B69A80}"/>
                </a:ext>
              </a:extLst>
            </p:cNvPr>
            <p:cNvGrpSpPr/>
            <p:nvPr/>
          </p:nvGrpSpPr>
          <p:grpSpPr>
            <a:xfrm>
              <a:off x="5494898" y="413311"/>
              <a:ext cx="2281561" cy="3027286"/>
              <a:chOff x="479393" y="213063"/>
              <a:chExt cx="2281561" cy="3027286"/>
            </a:xfrm>
          </p:grpSpPr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0F749F86-8925-4197-BF9C-99F8B8C31B52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사각형: 둥근 모서리 24">
                <a:extLst>
                  <a:ext uri="{FF2B5EF4-FFF2-40B4-BE49-F238E27FC236}">
                    <a16:creationId xmlns:a16="http://schemas.microsoft.com/office/drawing/2014/main" id="{2DB9808D-591E-47DF-BBD2-0DA3D593E993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948373CF-65D3-4E24-8DBE-22FBF7827D70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28" name="사각형: 둥근 모서리 27">
                  <a:extLst>
                    <a:ext uri="{FF2B5EF4-FFF2-40B4-BE49-F238E27FC236}">
                      <a16:creationId xmlns:a16="http://schemas.microsoft.com/office/drawing/2014/main" id="{01F9649E-AC82-4CDB-82DB-FC5215B54F40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9" name="그림 28">
                  <a:extLst>
                    <a:ext uri="{FF2B5EF4-FFF2-40B4-BE49-F238E27FC236}">
                      <a16:creationId xmlns:a16="http://schemas.microsoft.com/office/drawing/2014/main" id="{2FAAA1BD-ED0C-4A9A-BDBB-365C963B3E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591" y="940034"/>
                  <a:ext cx="1179163" cy="897088"/>
                </a:xfrm>
                <a:prstGeom prst="rect">
                  <a:avLst/>
                </a:prstGeom>
              </p:spPr>
            </p:pic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E09274-3050-48CE-AD17-BA0BF4A28201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530F5AB-4B2D-4670-A332-1EAC9D5FD232}"/>
                </a:ext>
              </a:extLst>
            </p:cNvPr>
            <p:cNvGrpSpPr/>
            <p:nvPr/>
          </p:nvGrpSpPr>
          <p:grpSpPr>
            <a:xfrm>
              <a:off x="7824164" y="413311"/>
              <a:ext cx="2281561" cy="3027286"/>
              <a:chOff x="479393" y="213063"/>
              <a:chExt cx="2281561" cy="3027286"/>
            </a:xfrm>
          </p:grpSpPr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80D1A061-9A10-4D48-A380-B19B416ACFA1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806ECE57-4C78-4B65-966D-052A1A8814A6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0136C3BD-B9CA-4500-93B6-43C10C97E0BA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35" name="사각형: 둥근 모서리 34">
                  <a:extLst>
                    <a:ext uri="{FF2B5EF4-FFF2-40B4-BE49-F238E27FC236}">
                      <a16:creationId xmlns:a16="http://schemas.microsoft.com/office/drawing/2014/main" id="{B56EF2A5-D986-4E20-99F7-F611773805FF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그림 35">
                  <a:extLst>
                    <a:ext uri="{FF2B5EF4-FFF2-40B4-BE49-F238E27FC236}">
                      <a16:creationId xmlns:a16="http://schemas.microsoft.com/office/drawing/2014/main" id="{73CABC57-9C45-4DC0-927D-B84E5BE61A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591" y="940034"/>
                  <a:ext cx="1179163" cy="897088"/>
                </a:xfrm>
                <a:prstGeom prst="rect">
                  <a:avLst/>
                </a:prstGeom>
              </p:spPr>
            </p:pic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83F4D0-69F5-4712-B98D-3FB148590521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4876213-569C-4794-829B-C4852B551FCB}"/>
                </a:ext>
              </a:extLst>
            </p:cNvPr>
            <p:cNvGrpSpPr/>
            <p:nvPr/>
          </p:nvGrpSpPr>
          <p:grpSpPr>
            <a:xfrm>
              <a:off x="836367" y="3492232"/>
              <a:ext cx="2281561" cy="3027286"/>
              <a:chOff x="479393" y="213063"/>
              <a:chExt cx="2281561" cy="3027286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EE2471E8-4423-4205-8A7E-223522D2DB3D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사각형: 둥근 모서리 38">
                <a:extLst>
                  <a:ext uri="{FF2B5EF4-FFF2-40B4-BE49-F238E27FC236}">
                    <a16:creationId xmlns:a16="http://schemas.microsoft.com/office/drawing/2014/main" id="{498B877D-CFD0-4D47-90F3-1ECA71B6FAD2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그룹 39">
                <a:extLst>
                  <a:ext uri="{FF2B5EF4-FFF2-40B4-BE49-F238E27FC236}">
                    <a16:creationId xmlns:a16="http://schemas.microsoft.com/office/drawing/2014/main" id="{6C254CF1-9A1F-4BCB-B166-11D60D0CBED9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42" name="사각형: 둥근 모서리 41">
                  <a:extLst>
                    <a:ext uri="{FF2B5EF4-FFF2-40B4-BE49-F238E27FC236}">
                      <a16:creationId xmlns:a16="http://schemas.microsoft.com/office/drawing/2014/main" id="{ED171705-2615-474A-84B8-DEC242887EDB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3" name="그림 42">
                  <a:extLst>
                    <a:ext uri="{FF2B5EF4-FFF2-40B4-BE49-F238E27FC236}">
                      <a16:creationId xmlns:a16="http://schemas.microsoft.com/office/drawing/2014/main" id="{01462D78-2C76-4A01-B584-BF7270D2E2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771" y="940170"/>
                  <a:ext cx="1178804" cy="896815"/>
                </a:xfrm>
                <a:prstGeom prst="rect">
                  <a:avLst/>
                </a:prstGeom>
              </p:spPr>
            </p:pic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A6B9729-49E2-4046-BC02-356CCCEC0364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3065BA4C-6144-431C-8027-80CC3413163C}"/>
                </a:ext>
              </a:extLst>
            </p:cNvPr>
            <p:cNvGrpSpPr/>
            <p:nvPr/>
          </p:nvGrpSpPr>
          <p:grpSpPr>
            <a:xfrm>
              <a:off x="3165632" y="3492232"/>
              <a:ext cx="2281561" cy="3027286"/>
              <a:chOff x="479393" y="213063"/>
              <a:chExt cx="2281561" cy="3027286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E60575E6-3ED0-45B1-A7A7-0F67ACB2E129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사각형: 둥근 모서리 45">
                <a:extLst>
                  <a:ext uri="{FF2B5EF4-FFF2-40B4-BE49-F238E27FC236}">
                    <a16:creationId xmlns:a16="http://schemas.microsoft.com/office/drawing/2014/main" id="{60DECED0-6349-408C-9290-EC73C7FBA44C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80EB06B8-927E-4A26-8289-25C054E75F5C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49" name="사각형: 둥근 모서리 48">
                  <a:extLst>
                    <a:ext uri="{FF2B5EF4-FFF2-40B4-BE49-F238E27FC236}">
                      <a16:creationId xmlns:a16="http://schemas.microsoft.com/office/drawing/2014/main" id="{E82D2366-3240-4620-B23D-0D106069D163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0" name="그림 49">
                  <a:extLst>
                    <a:ext uri="{FF2B5EF4-FFF2-40B4-BE49-F238E27FC236}">
                      <a16:creationId xmlns:a16="http://schemas.microsoft.com/office/drawing/2014/main" id="{3FB883C8-03A3-4B6F-898A-8AAAEA52B9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8AEF6D-2F8C-42AD-8400-AE390DA699FB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E818A9D6-D5C3-403A-943A-94712F457AC2}"/>
                </a:ext>
              </a:extLst>
            </p:cNvPr>
            <p:cNvGrpSpPr/>
            <p:nvPr/>
          </p:nvGrpSpPr>
          <p:grpSpPr>
            <a:xfrm>
              <a:off x="5494898" y="3492232"/>
              <a:ext cx="2281561" cy="3027286"/>
              <a:chOff x="479393" y="213063"/>
              <a:chExt cx="2281561" cy="3027286"/>
            </a:xfrm>
          </p:grpSpPr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D5C7990C-9019-4A76-8EDA-4298C11168B2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사각형: 둥근 모서리 52">
                <a:extLst>
                  <a:ext uri="{FF2B5EF4-FFF2-40B4-BE49-F238E27FC236}">
                    <a16:creationId xmlns:a16="http://schemas.microsoft.com/office/drawing/2014/main" id="{E4511B68-8894-432A-9596-3BAEB5CCB111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54CCB7BF-9B9E-4C88-8E82-550B827788FD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56" name="사각형: 둥근 모서리 55">
                  <a:extLst>
                    <a:ext uri="{FF2B5EF4-FFF2-40B4-BE49-F238E27FC236}">
                      <a16:creationId xmlns:a16="http://schemas.microsoft.com/office/drawing/2014/main" id="{2A37146E-E0AF-4193-896F-4EC7B6E6EFF6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7" name="그림 56">
                  <a:extLst>
                    <a:ext uri="{FF2B5EF4-FFF2-40B4-BE49-F238E27FC236}">
                      <a16:creationId xmlns:a16="http://schemas.microsoft.com/office/drawing/2014/main" id="{256573FD-7E07-409E-AFE3-D56F3AC1A1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2FD664B-0DC3-405E-B3C5-AB8D1DF25D69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4112036A-5821-4F45-A57E-3463E7C8D671}"/>
                </a:ext>
              </a:extLst>
            </p:cNvPr>
            <p:cNvGrpSpPr/>
            <p:nvPr/>
          </p:nvGrpSpPr>
          <p:grpSpPr>
            <a:xfrm>
              <a:off x="7824836" y="3489411"/>
              <a:ext cx="2281561" cy="3027286"/>
              <a:chOff x="479393" y="213063"/>
              <a:chExt cx="2281561" cy="3027286"/>
            </a:xfrm>
          </p:grpSpPr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6B354BD9-342B-4601-88CC-0BA29C94E056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사각형: 둥근 모서리 59">
                <a:extLst>
                  <a:ext uri="{FF2B5EF4-FFF2-40B4-BE49-F238E27FC236}">
                    <a16:creationId xmlns:a16="http://schemas.microsoft.com/office/drawing/2014/main" id="{EE7A0CDD-77DC-43A3-9109-EBB7691779F1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그룹 60">
                <a:extLst>
                  <a:ext uri="{FF2B5EF4-FFF2-40B4-BE49-F238E27FC236}">
                    <a16:creationId xmlns:a16="http://schemas.microsoft.com/office/drawing/2014/main" id="{840B2F84-0573-4D4D-9CE0-62596D3A85D0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63" name="사각형: 둥근 모서리 62">
                  <a:extLst>
                    <a:ext uri="{FF2B5EF4-FFF2-40B4-BE49-F238E27FC236}">
                      <a16:creationId xmlns:a16="http://schemas.microsoft.com/office/drawing/2014/main" id="{348CCB8F-3C16-4492-8713-0556CC4B0E93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그림 63">
                  <a:extLst>
                    <a:ext uri="{FF2B5EF4-FFF2-40B4-BE49-F238E27FC236}">
                      <a16:creationId xmlns:a16="http://schemas.microsoft.com/office/drawing/2014/main" id="{47B44CF1-2A7E-4C16-BCC8-8C4B2B3A48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741BA41-B1FB-445C-A136-81329BE75A0F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891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그룹 64">
            <a:extLst>
              <a:ext uri="{FF2B5EF4-FFF2-40B4-BE49-F238E27FC236}">
                <a16:creationId xmlns:a16="http://schemas.microsoft.com/office/drawing/2014/main" id="{DE9928DE-24C4-4C76-954B-8C329FE3FE68}"/>
              </a:ext>
            </a:extLst>
          </p:cNvPr>
          <p:cNvGrpSpPr/>
          <p:nvPr/>
        </p:nvGrpSpPr>
        <p:grpSpPr>
          <a:xfrm>
            <a:off x="1460984" y="375896"/>
            <a:ext cx="9270031" cy="6106207"/>
            <a:chOff x="836366" y="413311"/>
            <a:chExt cx="9270031" cy="6106207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277580DB-83C8-4845-B217-1D5E27E1B2E5}"/>
                </a:ext>
              </a:extLst>
            </p:cNvPr>
            <p:cNvSpPr/>
            <p:nvPr/>
          </p:nvSpPr>
          <p:spPr>
            <a:xfrm>
              <a:off x="836366" y="4133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0D891646-3F27-4EA5-A3D1-9E697FC0D6A9}"/>
                </a:ext>
              </a:extLst>
            </p:cNvPr>
            <p:cNvSpPr/>
            <p:nvPr/>
          </p:nvSpPr>
          <p:spPr>
            <a:xfrm>
              <a:off x="3165632" y="4133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F749F86-8925-4197-BF9C-99F8B8C31B52}"/>
                </a:ext>
              </a:extLst>
            </p:cNvPr>
            <p:cNvSpPr/>
            <p:nvPr/>
          </p:nvSpPr>
          <p:spPr>
            <a:xfrm>
              <a:off x="5494898" y="4133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0D1A061-9A10-4D48-A380-B19B416ACFA1}"/>
                </a:ext>
              </a:extLst>
            </p:cNvPr>
            <p:cNvSpPr/>
            <p:nvPr/>
          </p:nvSpPr>
          <p:spPr>
            <a:xfrm>
              <a:off x="7824164" y="4133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EE2471E8-4423-4205-8A7E-223522D2DB3D}"/>
                </a:ext>
              </a:extLst>
            </p:cNvPr>
            <p:cNvSpPr/>
            <p:nvPr/>
          </p:nvSpPr>
          <p:spPr>
            <a:xfrm>
              <a:off x="836367" y="3492232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E60575E6-3ED0-45B1-A7A7-0F67ACB2E129}"/>
                </a:ext>
              </a:extLst>
            </p:cNvPr>
            <p:cNvSpPr/>
            <p:nvPr/>
          </p:nvSpPr>
          <p:spPr>
            <a:xfrm>
              <a:off x="3165632" y="3492232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D5C7990C-9019-4A76-8EDA-4298C11168B2}"/>
                </a:ext>
              </a:extLst>
            </p:cNvPr>
            <p:cNvSpPr/>
            <p:nvPr/>
          </p:nvSpPr>
          <p:spPr>
            <a:xfrm>
              <a:off x="5494898" y="3492232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6B354BD9-342B-4601-88CC-0BA29C94E056}"/>
                </a:ext>
              </a:extLst>
            </p:cNvPr>
            <p:cNvSpPr/>
            <p:nvPr/>
          </p:nvSpPr>
          <p:spPr>
            <a:xfrm>
              <a:off x="7824836" y="34894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35C54FF9-E4D1-4057-8B1F-DD552C1C7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04" y="1106674"/>
            <a:ext cx="2348593" cy="1565729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4A9719FE-FD55-4014-859A-0EADD247B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18" y="1106674"/>
            <a:ext cx="2348593" cy="1565729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57CCF85A-5460-469C-BC23-2CAE0891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04" y="4133960"/>
            <a:ext cx="2348593" cy="1565729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A1E5C4ED-3AC7-4FE0-92E0-13C94BDE8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33" y="4076528"/>
            <a:ext cx="2348593" cy="1565729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6A98AB22-EB13-4609-9F55-7BE4AAC6C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36" y="4076527"/>
            <a:ext cx="2348593" cy="1565729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1C59A881-7FD5-43DF-9551-8474FD6E0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603" y="4013203"/>
            <a:ext cx="2348593" cy="1565729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B975B870-AEBF-47C2-A038-A4E3569FD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265" y="1107626"/>
            <a:ext cx="2348593" cy="1565729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BB59DA5F-D2E9-4363-84EE-5279A32C8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36" y="1095855"/>
            <a:ext cx="2348593" cy="15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19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그룹 64">
            <a:extLst>
              <a:ext uri="{FF2B5EF4-FFF2-40B4-BE49-F238E27FC236}">
                <a16:creationId xmlns:a16="http://schemas.microsoft.com/office/drawing/2014/main" id="{DE9928DE-24C4-4C76-954B-8C329FE3FE68}"/>
              </a:ext>
            </a:extLst>
          </p:cNvPr>
          <p:cNvGrpSpPr/>
          <p:nvPr/>
        </p:nvGrpSpPr>
        <p:grpSpPr>
          <a:xfrm>
            <a:off x="1460984" y="375896"/>
            <a:ext cx="9270031" cy="6106207"/>
            <a:chOff x="836366" y="413311"/>
            <a:chExt cx="9270031" cy="6106207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7F3D1E8B-45E5-451F-BB55-63DA1246F176}"/>
                </a:ext>
              </a:extLst>
            </p:cNvPr>
            <p:cNvGrpSpPr/>
            <p:nvPr/>
          </p:nvGrpSpPr>
          <p:grpSpPr>
            <a:xfrm>
              <a:off x="836366" y="413311"/>
              <a:ext cx="2281561" cy="3027286"/>
              <a:chOff x="479393" y="213063"/>
              <a:chExt cx="2281561" cy="3027286"/>
            </a:xfrm>
          </p:grpSpPr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277580DB-83C8-4845-B217-1D5E27E1B2E5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사각형: 둥근 모서리 3">
                <a:extLst>
                  <a:ext uri="{FF2B5EF4-FFF2-40B4-BE49-F238E27FC236}">
                    <a16:creationId xmlns:a16="http://schemas.microsoft.com/office/drawing/2014/main" id="{8D557A35-0C81-4A9B-B958-835753D60AC4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077B2404-7FD9-4DBF-BD3C-706FFAE51D16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3" name="사각형: 둥근 모서리 2">
                  <a:extLst>
                    <a:ext uri="{FF2B5EF4-FFF2-40B4-BE49-F238E27FC236}">
                      <a16:creationId xmlns:a16="http://schemas.microsoft.com/office/drawing/2014/main" id="{BE2950FA-8B76-47A9-B70D-286DFE5B146C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" name="그림 4">
                  <a:extLst>
                    <a:ext uri="{FF2B5EF4-FFF2-40B4-BE49-F238E27FC236}">
                      <a16:creationId xmlns:a16="http://schemas.microsoft.com/office/drawing/2014/main" id="{7AF5FB74-DE76-4473-AD01-8642AAE53D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08667F-AD64-4BE1-B599-AB3891EF9AAE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EC6C262A-DE18-4B35-A20B-6AC7AD580D9A}"/>
                </a:ext>
              </a:extLst>
            </p:cNvPr>
            <p:cNvGrpSpPr/>
            <p:nvPr/>
          </p:nvGrpSpPr>
          <p:grpSpPr>
            <a:xfrm>
              <a:off x="3165632" y="413311"/>
              <a:ext cx="2281561" cy="3027286"/>
              <a:chOff x="479393" y="213063"/>
              <a:chExt cx="2281561" cy="3027286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0D891646-3F27-4EA5-A3D1-9E697FC0D6A9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83991CD8-97A3-4FA7-92D3-BABDB651BA22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5FBD7D45-AA4F-4E47-88C7-10DCB2C43BBE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21" name="사각형: 둥근 모서리 20">
                  <a:extLst>
                    <a:ext uri="{FF2B5EF4-FFF2-40B4-BE49-F238E27FC236}">
                      <a16:creationId xmlns:a16="http://schemas.microsoft.com/office/drawing/2014/main" id="{FF15E0F8-A22A-4E9E-8A37-28BD7C967261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2" name="그림 21">
                  <a:extLst>
                    <a:ext uri="{FF2B5EF4-FFF2-40B4-BE49-F238E27FC236}">
                      <a16:creationId xmlns:a16="http://schemas.microsoft.com/office/drawing/2014/main" id="{32F1E3FE-2F34-4A9D-A89D-A1F1DF9247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250FDC-F2E0-4B65-A4C2-DBA58F1E8974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E5DF8FD-1E42-462A-8BD0-96C286B69A80}"/>
                </a:ext>
              </a:extLst>
            </p:cNvPr>
            <p:cNvGrpSpPr/>
            <p:nvPr/>
          </p:nvGrpSpPr>
          <p:grpSpPr>
            <a:xfrm>
              <a:off x="5494898" y="413311"/>
              <a:ext cx="2281561" cy="3027286"/>
              <a:chOff x="479393" y="213063"/>
              <a:chExt cx="2281561" cy="3027286"/>
            </a:xfrm>
          </p:grpSpPr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0F749F86-8925-4197-BF9C-99F8B8C31B52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사각형: 둥근 모서리 24">
                <a:extLst>
                  <a:ext uri="{FF2B5EF4-FFF2-40B4-BE49-F238E27FC236}">
                    <a16:creationId xmlns:a16="http://schemas.microsoft.com/office/drawing/2014/main" id="{2DB9808D-591E-47DF-BBD2-0DA3D593E993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948373CF-65D3-4E24-8DBE-22FBF7827D70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28" name="사각형: 둥근 모서리 27">
                  <a:extLst>
                    <a:ext uri="{FF2B5EF4-FFF2-40B4-BE49-F238E27FC236}">
                      <a16:creationId xmlns:a16="http://schemas.microsoft.com/office/drawing/2014/main" id="{01F9649E-AC82-4CDB-82DB-FC5215B54F40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9" name="그림 28">
                  <a:extLst>
                    <a:ext uri="{FF2B5EF4-FFF2-40B4-BE49-F238E27FC236}">
                      <a16:creationId xmlns:a16="http://schemas.microsoft.com/office/drawing/2014/main" id="{2FAAA1BD-ED0C-4A9A-BDBB-365C963B3E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591" y="940034"/>
                  <a:ext cx="1179163" cy="897088"/>
                </a:xfrm>
                <a:prstGeom prst="rect">
                  <a:avLst/>
                </a:prstGeom>
              </p:spPr>
            </p:pic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E09274-3050-48CE-AD17-BA0BF4A28201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530F5AB-4B2D-4670-A332-1EAC9D5FD232}"/>
                </a:ext>
              </a:extLst>
            </p:cNvPr>
            <p:cNvGrpSpPr/>
            <p:nvPr/>
          </p:nvGrpSpPr>
          <p:grpSpPr>
            <a:xfrm>
              <a:off x="7824164" y="413311"/>
              <a:ext cx="2281561" cy="3027286"/>
              <a:chOff x="479393" y="213063"/>
              <a:chExt cx="2281561" cy="3027286"/>
            </a:xfrm>
          </p:grpSpPr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80D1A061-9A10-4D48-A380-B19B416ACFA1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806ECE57-4C78-4B65-966D-052A1A8814A6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0136C3BD-B9CA-4500-93B6-43C10C97E0BA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35" name="사각형: 둥근 모서리 34">
                  <a:extLst>
                    <a:ext uri="{FF2B5EF4-FFF2-40B4-BE49-F238E27FC236}">
                      <a16:creationId xmlns:a16="http://schemas.microsoft.com/office/drawing/2014/main" id="{B56EF2A5-D986-4E20-99F7-F611773805FF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그림 35">
                  <a:extLst>
                    <a:ext uri="{FF2B5EF4-FFF2-40B4-BE49-F238E27FC236}">
                      <a16:creationId xmlns:a16="http://schemas.microsoft.com/office/drawing/2014/main" id="{73CABC57-9C45-4DC0-927D-B84E5BE61A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591" y="940034"/>
                  <a:ext cx="1179163" cy="897088"/>
                </a:xfrm>
                <a:prstGeom prst="rect">
                  <a:avLst/>
                </a:prstGeom>
              </p:spPr>
            </p:pic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83F4D0-69F5-4712-B98D-3FB148590521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4876213-569C-4794-829B-C4852B551FCB}"/>
                </a:ext>
              </a:extLst>
            </p:cNvPr>
            <p:cNvGrpSpPr/>
            <p:nvPr/>
          </p:nvGrpSpPr>
          <p:grpSpPr>
            <a:xfrm>
              <a:off x="836367" y="3492232"/>
              <a:ext cx="2281561" cy="3027286"/>
              <a:chOff x="479393" y="213063"/>
              <a:chExt cx="2281561" cy="3027286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EE2471E8-4423-4205-8A7E-223522D2DB3D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사각형: 둥근 모서리 38">
                <a:extLst>
                  <a:ext uri="{FF2B5EF4-FFF2-40B4-BE49-F238E27FC236}">
                    <a16:creationId xmlns:a16="http://schemas.microsoft.com/office/drawing/2014/main" id="{498B877D-CFD0-4D47-90F3-1ECA71B6FAD2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그룹 39">
                <a:extLst>
                  <a:ext uri="{FF2B5EF4-FFF2-40B4-BE49-F238E27FC236}">
                    <a16:creationId xmlns:a16="http://schemas.microsoft.com/office/drawing/2014/main" id="{6C254CF1-9A1F-4BCB-B166-11D60D0CBED9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42" name="사각형: 둥근 모서리 41">
                  <a:extLst>
                    <a:ext uri="{FF2B5EF4-FFF2-40B4-BE49-F238E27FC236}">
                      <a16:creationId xmlns:a16="http://schemas.microsoft.com/office/drawing/2014/main" id="{ED171705-2615-474A-84B8-DEC242887EDB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3" name="그림 42">
                  <a:extLst>
                    <a:ext uri="{FF2B5EF4-FFF2-40B4-BE49-F238E27FC236}">
                      <a16:creationId xmlns:a16="http://schemas.microsoft.com/office/drawing/2014/main" id="{01462D78-2C76-4A01-B584-BF7270D2E2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771" y="940170"/>
                  <a:ext cx="1178804" cy="896815"/>
                </a:xfrm>
                <a:prstGeom prst="rect">
                  <a:avLst/>
                </a:prstGeom>
              </p:spPr>
            </p:pic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A6B9729-49E2-4046-BC02-356CCCEC0364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3065BA4C-6144-431C-8027-80CC3413163C}"/>
                </a:ext>
              </a:extLst>
            </p:cNvPr>
            <p:cNvGrpSpPr/>
            <p:nvPr/>
          </p:nvGrpSpPr>
          <p:grpSpPr>
            <a:xfrm>
              <a:off x="3165632" y="3492232"/>
              <a:ext cx="2281561" cy="3027286"/>
              <a:chOff x="479393" y="213063"/>
              <a:chExt cx="2281561" cy="3027286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E60575E6-3ED0-45B1-A7A7-0F67ACB2E129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사각형: 둥근 모서리 45">
                <a:extLst>
                  <a:ext uri="{FF2B5EF4-FFF2-40B4-BE49-F238E27FC236}">
                    <a16:creationId xmlns:a16="http://schemas.microsoft.com/office/drawing/2014/main" id="{60DECED0-6349-408C-9290-EC73C7FBA44C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80EB06B8-927E-4A26-8289-25C054E75F5C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49" name="사각형: 둥근 모서리 48">
                  <a:extLst>
                    <a:ext uri="{FF2B5EF4-FFF2-40B4-BE49-F238E27FC236}">
                      <a16:creationId xmlns:a16="http://schemas.microsoft.com/office/drawing/2014/main" id="{E82D2366-3240-4620-B23D-0D106069D163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0" name="그림 49">
                  <a:extLst>
                    <a:ext uri="{FF2B5EF4-FFF2-40B4-BE49-F238E27FC236}">
                      <a16:creationId xmlns:a16="http://schemas.microsoft.com/office/drawing/2014/main" id="{3FB883C8-03A3-4B6F-898A-8AAAEA52B9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8AEF6D-2F8C-42AD-8400-AE390DA699FB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E818A9D6-D5C3-403A-943A-94712F457AC2}"/>
                </a:ext>
              </a:extLst>
            </p:cNvPr>
            <p:cNvGrpSpPr/>
            <p:nvPr/>
          </p:nvGrpSpPr>
          <p:grpSpPr>
            <a:xfrm>
              <a:off x="5494898" y="3492232"/>
              <a:ext cx="2281561" cy="3027286"/>
              <a:chOff x="479393" y="213063"/>
              <a:chExt cx="2281561" cy="3027286"/>
            </a:xfrm>
          </p:grpSpPr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D5C7990C-9019-4A76-8EDA-4298C11168B2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사각형: 둥근 모서리 52">
                <a:extLst>
                  <a:ext uri="{FF2B5EF4-FFF2-40B4-BE49-F238E27FC236}">
                    <a16:creationId xmlns:a16="http://schemas.microsoft.com/office/drawing/2014/main" id="{E4511B68-8894-432A-9596-3BAEB5CCB111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54CCB7BF-9B9E-4C88-8E82-550B827788FD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56" name="사각형: 둥근 모서리 55">
                  <a:extLst>
                    <a:ext uri="{FF2B5EF4-FFF2-40B4-BE49-F238E27FC236}">
                      <a16:creationId xmlns:a16="http://schemas.microsoft.com/office/drawing/2014/main" id="{2A37146E-E0AF-4193-896F-4EC7B6E6EFF6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7" name="그림 56">
                  <a:extLst>
                    <a:ext uri="{FF2B5EF4-FFF2-40B4-BE49-F238E27FC236}">
                      <a16:creationId xmlns:a16="http://schemas.microsoft.com/office/drawing/2014/main" id="{256573FD-7E07-409E-AFE3-D56F3AC1A1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2FD664B-0DC3-405E-B3C5-AB8D1DF25D69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4112036A-5821-4F45-A57E-3463E7C8D671}"/>
                </a:ext>
              </a:extLst>
            </p:cNvPr>
            <p:cNvGrpSpPr/>
            <p:nvPr/>
          </p:nvGrpSpPr>
          <p:grpSpPr>
            <a:xfrm>
              <a:off x="7824836" y="3489411"/>
              <a:ext cx="2281561" cy="3027286"/>
              <a:chOff x="479393" y="213063"/>
              <a:chExt cx="2281561" cy="3027286"/>
            </a:xfrm>
          </p:grpSpPr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6B354BD9-342B-4601-88CC-0BA29C94E056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사각형: 둥근 모서리 59">
                <a:extLst>
                  <a:ext uri="{FF2B5EF4-FFF2-40B4-BE49-F238E27FC236}">
                    <a16:creationId xmlns:a16="http://schemas.microsoft.com/office/drawing/2014/main" id="{EE7A0CDD-77DC-43A3-9109-EBB7691779F1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그룹 60">
                <a:extLst>
                  <a:ext uri="{FF2B5EF4-FFF2-40B4-BE49-F238E27FC236}">
                    <a16:creationId xmlns:a16="http://schemas.microsoft.com/office/drawing/2014/main" id="{840B2F84-0573-4D4D-9CE0-62596D3A85D0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63" name="사각형: 둥근 모서리 62">
                  <a:extLst>
                    <a:ext uri="{FF2B5EF4-FFF2-40B4-BE49-F238E27FC236}">
                      <a16:creationId xmlns:a16="http://schemas.microsoft.com/office/drawing/2014/main" id="{348CCB8F-3C16-4492-8713-0556CC4B0E93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그림 63">
                  <a:extLst>
                    <a:ext uri="{FF2B5EF4-FFF2-40B4-BE49-F238E27FC236}">
                      <a16:creationId xmlns:a16="http://schemas.microsoft.com/office/drawing/2014/main" id="{47B44CF1-2A7E-4C16-BCC8-8C4B2B3A48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741BA41-B1FB-445C-A136-81329BE75A0F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683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그룹 64">
            <a:extLst>
              <a:ext uri="{FF2B5EF4-FFF2-40B4-BE49-F238E27FC236}">
                <a16:creationId xmlns:a16="http://schemas.microsoft.com/office/drawing/2014/main" id="{DE9928DE-24C4-4C76-954B-8C329FE3FE68}"/>
              </a:ext>
            </a:extLst>
          </p:cNvPr>
          <p:cNvGrpSpPr/>
          <p:nvPr/>
        </p:nvGrpSpPr>
        <p:grpSpPr>
          <a:xfrm>
            <a:off x="1460984" y="375896"/>
            <a:ext cx="9270031" cy="6106207"/>
            <a:chOff x="836366" y="413311"/>
            <a:chExt cx="9270031" cy="6106207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277580DB-83C8-4845-B217-1D5E27E1B2E5}"/>
                </a:ext>
              </a:extLst>
            </p:cNvPr>
            <p:cNvSpPr/>
            <p:nvPr/>
          </p:nvSpPr>
          <p:spPr>
            <a:xfrm>
              <a:off x="836366" y="4133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0D891646-3F27-4EA5-A3D1-9E697FC0D6A9}"/>
                </a:ext>
              </a:extLst>
            </p:cNvPr>
            <p:cNvSpPr/>
            <p:nvPr/>
          </p:nvSpPr>
          <p:spPr>
            <a:xfrm>
              <a:off x="3165632" y="4133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F749F86-8925-4197-BF9C-99F8B8C31B52}"/>
                </a:ext>
              </a:extLst>
            </p:cNvPr>
            <p:cNvSpPr/>
            <p:nvPr/>
          </p:nvSpPr>
          <p:spPr>
            <a:xfrm>
              <a:off x="5494898" y="4133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0D1A061-9A10-4D48-A380-B19B416ACFA1}"/>
                </a:ext>
              </a:extLst>
            </p:cNvPr>
            <p:cNvSpPr/>
            <p:nvPr/>
          </p:nvSpPr>
          <p:spPr>
            <a:xfrm>
              <a:off x="7824164" y="4133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EE2471E8-4423-4205-8A7E-223522D2DB3D}"/>
                </a:ext>
              </a:extLst>
            </p:cNvPr>
            <p:cNvSpPr/>
            <p:nvPr/>
          </p:nvSpPr>
          <p:spPr>
            <a:xfrm>
              <a:off x="836367" y="3492232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E60575E6-3ED0-45B1-A7A7-0F67ACB2E129}"/>
                </a:ext>
              </a:extLst>
            </p:cNvPr>
            <p:cNvSpPr/>
            <p:nvPr/>
          </p:nvSpPr>
          <p:spPr>
            <a:xfrm>
              <a:off x="3165632" y="3492232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D5C7990C-9019-4A76-8EDA-4298C11168B2}"/>
                </a:ext>
              </a:extLst>
            </p:cNvPr>
            <p:cNvSpPr/>
            <p:nvPr/>
          </p:nvSpPr>
          <p:spPr>
            <a:xfrm>
              <a:off x="5494898" y="3492232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6B354BD9-342B-4601-88CC-0BA29C94E056}"/>
                </a:ext>
              </a:extLst>
            </p:cNvPr>
            <p:cNvSpPr/>
            <p:nvPr/>
          </p:nvSpPr>
          <p:spPr>
            <a:xfrm>
              <a:off x="7824836" y="34894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35C54FF9-E4D1-4057-8B1F-DD552C1C7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04" y="1106674"/>
            <a:ext cx="2348593" cy="1565729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4A9719FE-FD55-4014-859A-0EADD247B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18" y="1106674"/>
            <a:ext cx="2348593" cy="1565729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57CCF85A-5460-469C-BC23-2CAE0891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04" y="4133960"/>
            <a:ext cx="2348593" cy="1565729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A1E5C4ED-3AC7-4FE0-92E0-13C94BDE8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33" y="4076528"/>
            <a:ext cx="2348593" cy="1565729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6A98AB22-EB13-4609-9F55-7BE4AAC6C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36" y="4076527"/>
            <a:ext cx="2348593" cy="1565729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1C59A881-7FD5-43DF-9551-8474FD6E0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603" y="4013203"/>
            <a:ext cx="2348593" cy="1565729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B975B870-AEBF-47C2-A038-A4E3569FD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265" y="1107626"/>
            <a:ext cx="2348593" cy="1565729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BB59DA5F-D2E9-4363-84EE-5279A32C8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36" y="1095855"/>
            <a:ext cx="2348593" cy="15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3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6CCB0DFC-63F5-492E-9449-FD0D79E4E41A}"/>
              </a:ext>
            </a:extLst>
          </p:cNvPr>
          <p:cNvGrpSpPr/>
          <p:nvPr/>
        </p:nvGrpSpPr>
        <p:grpSpPr>
          <a:xfrm>
            <a:off x="1886474" y="55073"/>
            <a:ext cx="10857478" cy="6643366"/>
            <a:chOff x="1968649" y="0"/>
            <a:chExt cx="10857478" cy="6643366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58EEC9C3-AB5D-4050-85C0-3C32FFBA4999}"/>
                </a:ext>
              </a:extLst>
            </p:cNvPr>
            <p:cNvSpPr/>
            <p:nvPr/>
          </p:nvSpPr>
          <p:spPr>
            <a:xfrm>
              <a:off x="1968649" y="736412"/>
              <a:ext cx="9950824" cy="5906954"/>
            </a:xfrm>
            <a:prstGeom prst="roundRect">
              <a:avLst/>
            </a:prstGeom>
            <a:solidFill>
              <a:srgbClr val="FF3399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B83C3C-BEA5-4A14-8423-14B8F49DE974}"/>
                </a:ext>
              </a:extLst>
            </p:cNvPr>
            <p:cNvSpPr txBox="1"/>
            <p:nvPr/>
          </p:nvSpPr>
          <p:spPr>
            <a:xfrm>
              <a:off x="3822090" y="0"/>
              <a:ext cx="9004037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0" b="1" dirty="0">
                  <a:ln w="22225">
                    <a:solidFill>
                      <a:srgbClr val="00FFCC"/>
                    </a:solidFill>
                    <a:prstDash val="solid"/>
                  </a:ln>
                  <a:solidFill>
                    <a:schemeClr val="bg1"/>
                  </a:solidFill>
                  <a:latin typeface="Ashington" panose="02000600000000000000" pitchFamily="50" charset="0"/>
                </a:rPr>
                <a:t>Racer Guide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F39003-E0B9-470A-958F-8534720BC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91" y="3570060"/>
            <a:ext cx="1475421" cy="3287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886CF-7722-4077-ACAF-C9A8B27BF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" y="3643445"/>
            <a:ext cx="1620898" cy="3214555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8CD53D95-B855-45DB-AACA-3F67EFB0599C}"/>
              </a:ext>
            </a:extLst>
          </p:cNvPr>
          <p:cNvGrpSpPr/>
          <p:nvPr/>
        </p:nvGrpSpPr>
        <p:grpSpPr>
          <a:xfrm>
            <a:off x="2718197" y="1365624"/>
            <a:ext cx="8451728" cy="523220"/>
            <a:chOff x="2660921" y="1636557"/>
            <a:chExt cx="8451728" cy="52322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33C2D253-E590-4E9B-BB2C-B512CE3F8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0921" y="1737591"/>
              <a:ext cx="361977" cy="3530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BB099A-AB6F-457C-9CFF-3E260BE48C59}"/>
                </a:ext>
              </a:extLst>
            </p:cNvPr>
            <p:cNvSpPr txBox="1"/>
            <p:nvPr/>
          </p:nvSpPr>
          <p:spPr>
            <a:xfrm>
              <a:off x="3022898" y="1636557"/>
              <a:ext cx="8089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3175">
                    <a:solidFill>
                      <a:schemeClr val="tx1"/>
                    </a:solidFill>
                  </a:ln>
                  <a:solidFill>
                    <a:srgbClr val="FF0066"/>
                  </a:solidFill>
                  <a:latin typeface="Bubble Jelly Shadow" panose="02000600000000000000" pitchFamily="50" charset="0"/>
                </a:rPr>
                <a:t>Divide into two teams –  </a:t>
              </a:r>
              <a:r>
                <a:rPr lang="en-US" sz="2800" dirty="0" err="1">
                  <a:ln w="3175">
                    <a:solidFill>
                      <a:schemeClr val="tx1"/>
                    </a:solidFill>
                  </a:ln>
                  <a:solidFill>
                    <a:srgbClr val="FF0066"/>
                  </a:solidFill>
                  <a:latin typeface="Bubble Jelly Shadow" panose="02000600000000000000" pitchFamily="50" charset="0"/>
                </a:rPr>
                <a:t>Vanellope</a:t>
              </a:r>
              <a:r>
                <a:rPr lang="en-US" sz="2800" dirty="0">
                  <a:ln w="3175">
                    <a:solidFill>
                      <a:schemeClr val="tx1"/>
                    </a:solidFill>
                  </a:ln>
                  <a:solidFill>
                    <a:srgbClr val="FF0066"/>
                  </a:solidFill>
                  <a:latin typeface="Bubble Jelly Shadow" panose="02000600000000000000" pitchFamily="50" charset="0"/>
                </a:rPr>
                <a:t> /</a:t>
              </a:r>
              <a:r>
                <a:rPr lang="en-US" sz="2800" dirty="0" err="1">
                  <a:ln w="3175">
                    <a:solidFill>
                      <a:schemeClr val="tx1"/>
                    </a:solidFill>
                  </a:ln>
                  <a:solidFill>
                    <a:srgbClr val="FF0066"/>
                  </a:solidFill>
                  <a:latin typeface="Bubble Jelly Shadow" panose="02000600000000000000" pitchFamily="50" charset="0"/>
                </a:rPr>
                <a:t>Taffyta</a:t>
              </a:r>
              <a:endParaRPr lang="en-US" sz="2800" dirty="0">
                <a:ln w="3175">
                  <a:solidFill>
                    <a:schemeClr val="tx1"/>
                  </a:solidFill>
                </a:ln>
                <a:solidFill>
                  <a:srgbClr val="FF0066"/>
                </a:solidFill>
                <a:latin typeface="Bubble Jelly Shadow" panose="02000600000000000000" pitchFamily="50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984191D-CBD2-4E82-951E-98409600E5FB}"/>
              </a:ext>
            </a:extLst>
          </p:cNvPr>
          <p:cNvGrpSpPr/>
          <p:nvPr/>
        </p:nvGrpSpPr>
        <p:grpSpPr>
          <a:xfrm>
            <a:off x="2713037" y="1799303"/>
            <a:ext cx="8451728" cy="954107"/>
            <a:chOff x="2660921" y="1636557"/>
            <a:chExt cx="8451728" cy="954107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23DD7537-0B4B-408E-A230-8A4806494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0921" y="1737591"/>
              <a:ext cx="361977" cy="35300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366E66-8ADF-4B81-A447-C06018279C9C}"/>
                </a:ext>
              </a:extLst>
            </p:cNvPr>
            <p:cNvSpPr txBox="1"/>
            <p:nvPr/>
          </p:nvSpPr>
          <p:spPr>
            <a:xfrm>
              <a:off x="3022898" y="1636557"/>
              <a:ext cx="80897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3175">
                    <a:solidFill>
                      <a:schemeClr val="tx1"/>
                    </a:solidFill>
                  </a:ln>
                  <a:solidFill>
                    <a:srgbClr val="00FFCC"/>
                  </a:solidFill>
                  <a:latin typeface="Bubble Jelly Shadow" panose="02000600000000000000" pitchFamily="50" charset="0"/>
                </a:rPr>
                <a:t>One person from each team comes to the front and takes a card. Don’t show your team the card !!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1D7E27B0-235A-4E0D-805A-2AE188169ACA}"/>
              </a:ext>
            </a:extLst>
          </p:cNvPr>
          <p:cNvGrpSpPr/>
          <p:nvPr/>
        </p:nvGrpSpPr>
        <p:grpSpPr>
          <a:xfrm>
            <a:off x="2720525" y="2684259"/>
            <a:ext cx="8451728" cy="1384995"/>
            <a:chOff x="2660921" y="1636557"/>
            <a:chExt cx="8451728" cy="1384995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DEF0CBC0-F3D1-4696-A735-6C30F51DC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0921" y="1737591"/>
              <a:ext cx="361977" cy="35300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1DF486-D783-4453-89AE-C263767D08DA}"/>
                </a:ext>
              </a:extLst>
            </p:cNvPr>
            <p:cNvSpPr txBox="1"/>
            <p:nvPr/>
          </p:nvSpPr>
          <p:spPr>
            <a:xfrm>
              <a:off x="3022898" y="1636557"/>
              <a:ext cx="808975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3175">
                    <a:solidFill>
                      <a:schemeClr val="tx1"/>
                    </a:solidFill>
                  </a:ln>
                  <a:solidFill>
                    <a:srgbClr val="FF0066"/>
                  </a:solidFill>
                  <a:latin typeface="Bubble Jelly Shadow" panose="02000600000000000000" pitchFamily="50" charset="0"/>
                </a:rPr>
                <a:t>You have 30 seconds to draw a picture of what’s on the card and your team needs to guess the word/phrase within the given time.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302E05E-1399-44AF-B456-FBADB06F3473}"/>
              </a:ext>
            </a:extLst>
          </p:cNvPr>
          <p:cNvGrpSpPr/>
          <p:nvPr/>
        </p:nvGrpSpPr>
        <p:grpSpPr>
          <a:xfrm>
            <a:off x="2753016" y="5194646"/>
            <a:ext cx="8451728" cy="1384995"/>
            <a:chOff x="2660921" y="1636557"/>
            <a:chExt cx="8451728" cy="1384995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1F99F43D-59C6-41BB-A2F6-F68B08287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0921" y="1737591"/>
              <a:ext cx="361977" cy="35300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05485D-0736-4F16-B436-F34CDD0A76E5}"/>
                </a:ext>
              </a:extLst>
            </p:cNvPr>
            <p:cNvSpPr txBox="1"/>
            <p:nvPr/>
          </p:nvSpPr>
          <p:spPr>
            <a:xfrm>
              <a:off x="3022898" y="1636557"/>
              <a:ext cx="808975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3175">
                    <a:solidFill>
                      <a:schemeClr val="tx1"/>
                    </a:solidFill>
                  </a:ln>
                  <a:solidFill>
                    <a:srgbClr val="FF0066"/>
                  </a:solidFill>
                  <a:latin typeface="Bubble Jelly Shadow" panose="02000600000000000000" pitchFamily="50" charset="0"/>
                </a:rPr>
                <a:t>If both teams guess correctly then each person playing rolls a die and the biggest number gets to advance on the race track.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AC544EAE-90BC-496E-AC59-A474B259EC65}"/>
              </a:ext>
            </a:extLst>
          </p:cNvPr>
          <p:cNvGrpSpPr/>
          <p:nvPr/>
        </p:nvGrpSpPr>
        <p:grpSpPr>
          <a:xfrm>
            <a:off x="2720525" y="4144365"/>
            <a:ext cx="8451728" cy="954107"/>
            <a:chOff x="2660921" y="1636557"/>
            <a:chExt cx="8451728" cy="954107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D52B85C3-8C1B-41C1-A678-A3478A003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0921" y="1737591"/>
              <a:ext cx="361977" cy="35300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9301C4-8DFD-4E34-9498-9F2B1C0BF708}"/>
                </a:ext>
              </a:extLst>
            </p:cNvPr>
            <p:cNvSpPr txBox="1"/>
            <p:nvPr/>
          </p:nvSpPr>
          <p:spPr>
            <a:xfrm>
              <a:off x="3022898" y="1636557"/>
              <a:ext cx="80897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3175">
                    <a:solidFill>
                      <a:schemeClr val="tx1"/>
                    </a:solidFill>
                  </a:ln>
                  <a:solidFill>
                    <a:srgbClr val="00FFCC"/>
                  </a:solidFill>
                  <a:latin typeface="Bubble Jelly Shadow" panose="02000600000000000000" pitchFamily="50" charset="0"/>
                </a:rPr>
                <a:t>If your team guesses correctly within the given time then you advance on the race track</a:t>
              </a:r>
            </a:p>
          </p:txBody>
        </p:sp>
      </p:grpSp>
      <p:pic>
        <p:nvPicPr>
          <p:cNvPr id="24" name="그림 23">
            <a:extLst>
              <a:ext uri="{FF2B5EF4-FFF2-40B4-BE49-F238E27FC236}">
                <a16:creationId xmlns:a16="http://schemas.microsoft.com/office/drawing/2014/main" id="{8D610AFF-9325-4EE1-88B3-0F1E675AE5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323" y="-1005607"/>
            <a:ext cx="4009053" cy="26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42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1BAAF5-C81F-45A9-92A3-7BDA8AC49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550" y="64187"/>
            <a:ext cx="1452532" cy="134444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E987CE1-7D6E-40D6-AA6E-43875866CD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-1" r="10057" b="84273"/>
          <a:stretch/>
        </p:blipFill>
        <p:spPr>
          <a:xfrm>
            <a:off x="3151497" y="16041"/>
            <a:ext cx="5796207" cy="766244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1B09DB19-8511-4152-B4D1-2E936D209A47}"/>
              </a:ext>
            </a:extLst>
          </p:cNvPr>
          <p:cNvGrpSpPr/>
          <p:nvPr/>
        </p:nvGrpSpPr>
        <p:grpSpPr>
          <a:xfrm>
            <a:off x="-436608" y="796267"/>
            <a:ext cx="7368443" cy="5954379"/>
            <a:chOff x="4451201" y="1506808"/>
            <a:chExt cx="7368443" cy="5954379"/>
          </a:xfrm>
          <a:effectLst>
            <a:glow rad="101600">
              <a:srgbClr val="00FFCC">
                <a:alpha val="60000"/>
              </a:srgbClr>
            </a:glow>
          </a:effectLst>
        </p:grpSpPr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A147194B-B6AB-4CA5-ABE6-D6D615DB6733}"/>
                </a:ext>
              </a:extLst>
            </p:cNvPr>
            <p:cNvGrpSpPr/>
            <p:nvPr/>
          </p:nvGrpSpPr>
          <p:grpSpPr>
            <a:xfrm>
              <a:off x="5286507" y="1506808"/>
              <a:ext cx="5697833" cy="5954379"/>
              <a:chOff x="0" y="903621"/>
              <a:chExt cx="5697833" cy="5954379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767FE72D-8FEA-404C-8991-61687CBD8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903621"/>
                <a:ext cx="5697833" cy="5954379"/>
              </a:xfrm>
              <a:prstGeom prst="rect">
                <a:avLst/>
              </a:prstGeom>
            </p:spPr>
          </p:pic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9E59F818-8AEE-440C-9DE5-DBEBB4EEB225}"/>
                  </a:ext>
                </a:extLst>
              </p:cNvPr>
              <p:cNvSpPr/>
              <p:nvPr/>
            </p:nvSpPr>
            <p:spPr>
              <a:xfrm>
                <a:off x="689118" y="4757774"/>
                <a:ext cx="1938188" cy="20846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66CC"/>
                  </a:gs>
                  <a:gs pos="50000">
                    <a:srgbClr val="00FFCC"/>
                  </a:gs>
                  <a:gs pos="95000">
                    <a:srgbClr val="FF66CC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4C5B1315-235C-4380-94F1-8A7E0B15053E}"/>
                  </a:ext>
                </a:extLst>
              </p:cNvPr>
              <p:cNvSpPr/>
              <p:nvPr/>
            </p:nvSpPr>
            <p:spPr>
              <a:xfrm>
                <a:off x="1706651" y="5254086"/>
                <a:ext cx="1652370" cy="18401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66CC"/>
                  </a:gs>
                  <a:gs pos="50000">
                    <a:srgbClr val="00FFCC"/>
                  </a:gs>
                  <a:gs pos="95000">
                    <a:srgbClr val="FF66CC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사각형: 둥근 모서리 24">
                <a:extLst>
                  <a:ext uri="{FF2B5EF4-FFF2-40B4-BE49-F238E27FC236}">
                    <a16:creationId xmlns:a16="http://schemas.microsoft.com/office/drawing/2014/main" id="{19F3D1B8-D441-437C-AFF1-2AD54CD33E0F}"/>
                  </a:ext>
                </a:extLst>
              </p:cNvPr>
              <p:cNvSpPr/>
              <p:nvPr/>
            </p:nvSpPr>
            <p:spPr>
              <a:xfrm>
                <a:off x="2671608" y="5725954"/>
                <a:ext cx="1834761" cy="18401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66CC"/>
                  </a:gs>
                  <a:gs pos="50000">
                    <a:srgbClr val="00FFCC"/>
                  </a:gs>
                  <a:gs pos="95000">
                    <a:srgbClr val="FF66CC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A74966-3D39-47AD-ADC5-5E92489B0C83}"/>
                </a:ext>
              </a:extLst>
            </p:cNvPr>
            <p:cNvSpPr txBox="1"/>
            <p:nvPr/>
          </p:nvSpPr>
          <p:spPr>
            <a:xfrm>
              <a:off x="4451201" y="1595357"/>
              <a:ext cx="7368443" cy="954107"/>
            </a:xfrm>
            <a:prstGeom prst="rect">
              <a:avLst/>
            </a:prstGeom>
            <a:noFill/>
            <a:effectLst>
              <a:glow rad="1384300">
                <a:srgbClr val="FFFFFF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ln w="22225">
                  <a:solidFill>
                    <a:srgbClr val="00FF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FFCC">
                      <a:alpha val="60000"/>
                    </a:srgbClr>
                  </a:glow>
                </a:effectLst>
                <a:latin typeface="Comic Kings" panose="02000500000000000000" pitchFamily="2" charset="0"/>
              </a:endParaRPr>
            </a:p>
            <a:p>
              <a:pPr algn="ctr"/>
              <a:r>
                <a:rPr lang="en-US" sz="2000" b="1" dirty="0" err="1">
                  <a:ln w="22225">
                    <a:solidFill>
                      <a:srgbClr val="00FFCC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FFCC">
                        <a:alpha val="60000"/>
                      </a:srgbClr>
                    </a:glow>
                  </a:effectLst>
                  <a:latin typeface="Comic Kings" panose="02000500000000000000" pitchFamily="2" charset="0"/>
                </a:rPr>
                <a:t>Vanellope</a:t>
              </a:r>
              <a:r>
                <a:rPr lang="en-US" sz="2000" b="1" dirty="0">
                  <a:ln w="22225">
                    <a:solidFill>
                      <a:srgbClr val="00FFCC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FFCC">
                        <a:alpha val="60000"/>
                      </a:srgbClr>
                    </a:glow>
                  </a:effectLst>
                  <a:latin typeface="Comic Kings" panose="02000500000000000000" pitchFamily="2" charset="0"/>
                </a:rPr>
                <a:t> von </a:t>
              </a:r>
              <a:r>
                <a:rPr lang="en-US" sz="2000" b="1" dirty="0" err="1">
                  <a:ln w="22225">
                    <a:solidFill>
                      <a:srgbClr val="00FFCC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101600">
                      <a:srgbClr val="00FFCC">
                        <a:alpha val="60000"/>
                      </a:srgbClr>
                    </a:glow>
                  </a:effectLst>
                  <a:latin typeface="Comic Kings" panose="02000500000000000000" pitchFamily="2" charset="0"/>
                </a:rPr>
                <a:t>schweetz</a:t>
              </a:r>
              <a:endParaRPr lang="en-US" sz="2000" b="1" dirty="0">
                <a:ln w="22225">
                  <a:solidFill>
                    <a:srgbClr val="00FF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FFCC">
                      <a:alpha val="60000"/>
                    </a:srgbClr>
                  </a:glow>
                </a:effectLst>
                <a:latin typeface="Comic Kings" panose="020005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4886CF-7722-4077-ACAF-C9A8B27BF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343" y="2551635"/>
              <a:ext cx="1652371" cy="3276973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09902741-51CD-4EF8-92D1-0F56CCD21230}"/>
              </a:ext>
            </a:extLst>
          </p:cNvPr>
          <p:cNvGrpSpPr/>
          <p:nvPr/>
        </p:nvGrpSpPr>
        <p:grpSpPr>
          <a:xfrm>
            <a:off x="5169977" y="796267"/>
            <a:ext cx="7368443" cy="5954379"/>
            <a:chOff x="127072" y="796267"/>
            <a:chExt cx="7368443" cy="5954379"/>
          </a:xfrm>
          <a:effectLst>
            <a:glow rad="101600">
              <a:srgbClr val="FF0066">
                <a:alpha val="60000"/>
              </a:srgbClr>
            </a:glow>
          </a:effectLst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B5FCC0BC-290F-45FF-A6F7-8D473D0FDDA7}"/>
                </a:ext>
              </a:extLst>
            </p:cNvPr>
            <p:cNvGrpSpPr/>
            <p:nvPr/>
          </p:nvGrpSpPr>
          <p:grpSpPr>
            <a:xfrm>
              <a:off x="1006696" y="796267"/>
              <a:ext cx="5697833" cy="5954379"/>
              <a:chOff x="-4051227" y="278470"/>
              <a:chExt cx="5697833" cy="5954379"/>
            </a:xfrm>
          </p:grpSpPr>
          <p:pic>
            <p:nvPicPr>
              <p:cNvPr id="32" name="그림 31">
                <a:extLst>
                  <a:ext uri="{FF2B5EF4-FFF2-40B4-BE49-F238E27FC236}">
                    <a16:creationId xmlns:a16="http://schemas.microsoft.com/office/drawing/2014/main" id="{C417E52C-B1BB-4B6E-81D8-402FD8DE9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051227" y="278470"/>
                <a:ext cx="5697833" cy="5954379"/>
              </a:xfrm>
              <a:prstGeom prst="rect">
                <a:avLst/>
              </a:prstGeom>
            </p:spPr>
          </p:pic>
          <p:sp>
            <p:nvSpPr>
              <p:cNvPr id="33" name="사각형: 둥근 모서리 32">
                <a:extLst>
                  <a:ext uri="{FF2B5EF4-FFF2-40B4-BE49-F238E27FC236}">
                    <a16:creationId xmlns:a16="http://schemas.microsoft.com/office/drawing/2014/main" id="{E9DFC01A-89FA-4F73-8862-B3021B4F25BB}"/>
                  </a:ext>
                </a:extLst>
              </p:cNvPr>
              <p:cNvSpPr/>
              <p:nvPr/>
            </p:nvSpPr>
            <p:spPr>
              <a:xfrm>
                <a:off x="-3367534" y="4147599"/>
                <a:ext cx="1866122" cy="20846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66CC"/>
                  </a:gs>
                  <a:gs pos="50000">
                    <a:srgbClr val="00FFCC"/>
                  </a:gs>
                  <a:gs pos="95000">
                    <a:srgbClr val="FF66CC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사각형: 둥근 모서리 33">
                <a:extLst>
                  <a:ext uri="{FF2B5EF4-FFF2-40B4-BE49-F238E27FC236}">
                    <a16:creationId xmlns:a16="http://schemas.microsoft.com/office/drawing/2014/main" id="{E0E33C0B-D86E-47C0-963C-CA8825804C59}"/>
                  </a:ext>
                </a:extLst>
              </p:cNvPr>
              <p:cNvSpPr/>
              <p:nvPr/>
            </p:nvSpPr>
            <p:spPr>
              <a:xfrm>
                <a:off x="-2342186" y="4643911"/>
                <a:ext cx="2191115" cy="17226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66CC"/>
                  </a:gs>
                  <a:gs pos="50000">
                    <a:srgbClr val="00FFCC"/>
                  </a:gs>
                  <a:gs pos="95000">
                    <a:srgbClr val="FF66CC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사각형: 둥근 모서리 34">
                <a:extLst>
                  <a:ext uri="{FF2B5EF4-FFF2-40B4-BE49-F238E27FC236}">
                    <a16:creationId xmlns:a16="http://schemas.microsoft.com/office/drawing/2014/main" id="{52E23207-4FEB-4823-A277-46CA2E279CAE}"/>
                  </a:ext>
                </a:extLst>
              </p:cNvPr>
              <p:cNvSpPr/>
              <p:nvPr/>
            </p:nvSpPr>
            <p:spPr>
              <a:xfrm>
                <a:off x="-1355926" y="5104026"/>
                <a:ext cx="1010922" cy="17226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FF66CC"/>
                  </a:gs>
                  <a:gs pos="50000">
                    <a:srgbClr val="00FFCC"/>
                  </a:gs>
                  <a:gs pos="95000">
                    <a:srgbClr val="FF66CC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F39003-E0B9-470A-958F-8534720B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771" y="1917714"/>
              <a:ext cx="1455701" cy="324399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044B9B-7F28-4323-9D46-D2294AE5295A}"/>
                </a:ext>
              </a:extLst>
            </p:cNvPr>
            <p:cNvSpPr txBox="1"/>
            <p:nvPr/>
          </p:nvSpPr>
          <p:spPr>
            <a:xfrm>
              <a:off x="127072" y="928543"/>
              <a:ext cx="7368443" cy="954107"/>
            </a:xfrm>
            <a:prstGeom prst="rect">
              <a:avLst/>
            </a:prstGeom>
            <a:noFill/>
            <a:effectLst>
              <a:glow rad="1384300">
                <a:srgbClr val="FFFFFF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ln w="22225">
                  <a:solidFill>
                    <a:srgbClr val="FF3399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3399">
                      <a:alpha val="60000"/>
                    </a:srgbClr>
                  </a:glow>
                </a:effectLst>
                <a:latin typeface="Comic Kings" panose="02000500000000000000" pitchFamily="2" charset="0"/>
              </a:endParaRPr>
            </a:p>
            <a:p>
              <a:pPr algn="ctr"/>
              <a:r>
                <a:rPr lang="en-US" sz="2000" b="1" dirty="0" err="1">
                  <a:ln w="22225">
                    <a:solidFill>
                      <a:srgbClr val="FF3399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rgbClr val="FF3399">
                        <a:alpha val="60000"/>
                      </a:srgbClr>
                    </a:glow>
                  </a:effectLst>
                  <a:latin typeface="Comic Kings" panose="02000500000000000000" pitchFamily="2" charset="0"/>
                </a:rPr>
                <a:t>Taffyta</a:t>
              </a:r>
              <a:r>
                <a:rPr lang="en-US" sz="2000" b="1" dirty="0">
                  <a:ln w="22225">
                    <a:solidFill>
                      <a:srgbClr val="FF3399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rgbClr val="FF3399">
                        <a:alpha val="60000"/>
                      </a:srgbClr>
                    </a:glow>
                  </a:effectLst>
                  <a:latin typeface="Comic Kings" panose="02000500000000000000" pitchFamily="2" charset="0"/>
                </a:rPr>
                <a:t> </a:t>
              </a:r>
              <a:r>
                <a:rPr lang="en-US" sz="2000" b="1" dirty="0" err="1">
                  <a:ln w="22225">
                    <a:solidFill>
                      <a:srgbClr val="FF3399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rgbClr val="FF3399">
                        <a:alpha val="60000"/>
                      </a:srgbClr>
                    </a:glow>
                  </a:effectLst>
                  <a:latin typeface="Comic Kings" panose="02000500000000000000" pitchFamily="2" charset="0"/>
                </a:rPr>
                <a:t>muttonfudge</a:t>
              </a:r>
              <a:r>
                <a:rPr lang="en-US" sz="2000" b="1" dirty="0">
                  <a:ln w="22225">
                    <a:solidFill>
                      <a:srgbClr val="FF3399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101600">
                      <a:srgbClr val="FF3399">
                        <a:alpha val="60000"/>
                      </a:srgbClr>
                    </a:glow>
                  </a:effectLst>
                  <a:latin typeface="Comic Kings" panose="02000500000000000000" pitchFamily="2" charset="0"/>
                </a:rPr>
                <a:t> !!</a:t>
              </a: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575D85E1-EE74-44E4-9CA8-DA3EB52082B6}"/>
              </a:ext>
            </a:extLst>
          </p:cNvPr>
          <p:cNvGrpSpPr/>
          <p:nvPr/>
        </p:nvGrpSpPr>
        <p:grpSpPr>
          <a:xfrm>
            <a:off x="947541" y="526103"/>
            <a:ext cx="9950824" cy="5906954"/>
            <a:chOff x="947541" y="526103"/>
            <a:chExt cx="9950824" cy="5906954"/>
          </a:xfrm>
        </p:grpSpPr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B2F5432B-F18E-4B97-8FA0-7D2D1546E1D2}"/>
                </a:ext>
              </a:extLst>
            </p:cNvPr>
            <p:cNvSpPr/>
            <p:nvPr/>
          </p:nvSpPr>
          <p:spPr>
            <a:xfrm>
              <a:off x="947541" y="526103"/>
              <a:ext cx="9950824" cy="5906954"/>
            </a:xfrm>
            <a:prstGeom prst="roundRect">
              <a:avLst/>
            </a:prstGeom>
            <a:solidFill>
              <a:srgbClr val="FF3399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B7A8F4C-0FCA-4F2E-A562-30D62D8F172E}"/>
                </a:ext>
              </a:extLst>
            </p:cNvPr>
            <p:cNvSpPr txBox="1"/>
            <p:nvPr/>
          </p:nvSpPr>
          <p:spPr>
            <a:xfrm>
              <a:off x="2600498" y="2463636"/>
              <a:ext cx="808975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n w="19050">
                    <a:solidFill>
                      <a:schemeClr val="tx1"/>
                    </a:solidFill>
                  </a:ln>
                  <a:solidFill>
                    <a:srgbClr val="00FFCC"/>
                  </a:solidFill>
                  <a:latin typeface="Bubble Jelly Shadow" panose="02000600000000000000" pitchFamily="50" charset="0"/>
                </a:rPr>
                <a:t>PLAY RPS, THE WINNER CHOOSES A RACER</a:t>
              </a:r>
            </a:p>
          </p:txBody>
        </p:sp>
      </p:grpSp>
      <p:pic>
        <p:nvPicPr>
          <p:cNvPr id="28" name="그림 27">
            <a:extLst>
              <a:ext uri="{FF2B5EF4-FFF2-40B4-BE49-F238E27FC236}">
                <a16:creationId xmlns:a16="http://schemas.microsoft.com/office/drawing/2014/main" id="{1CA486D7-BD2B-4769-863C-903642AEE7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99" y="-439507"/>
            <a:ext cx="2203956" cy="14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87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43790E47-224F-4248-AD7E-FBFFD6E07918}"/>
              </a:ext>
            </a:extLst>
          </p:cNvPr>
          <p:cNvSpPr/>
          <p:nvPr/>
        </p:nvSpPr>
        <p:spPr>
          <a:xfrm>
            <a:off x="4578462" y="447828"/>
            <a:ext cx="2897588" cy="550920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5000" b="1" dirty="0">
                <a:ln w="38100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101600">
                    <a:srgbClr val="00FFCC">
                      <a:alpha val="60000"/>
                    </a:srgbClr>
                  </a:glow>
                </a:effectLst>
                <a:latin typeface="Comic Kings" panose="02000500000000000000" pitchFamily="2" charset="0"/>
                <a:ea typeface="Impact"/>
                <a:cs typeface="Impact"/>
                <a:sym typeface="Impact"/>
              </a:rPr>
              <a:t>3</a:t>
            </a:r>
            <a:endParaRPr lang="en-US" sz="35000" b="1" dirty="0">
              <a:ln w="38100" cmpd="sng">
                <a:solidFill>
                  <a:schemeClr val="bg1"/>
                </a:solidFill>
                <a:prstDash val="solid"/>
              </a:ln>
              <a:noFill/>
              <a:effectLst>
                <a:glow rad="101600">
                  <a:srgbClr val="00FFCC">
                    <a:alpha val="60000"/>
                  </a:srgbClr>
                </a:glow>
              </a:effectLst>
              <a:latin typeface="Comic Kings" panose="02000500000000000000" pitchFamily="2" charset="0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35870B5-9E61-41A4-A339-99CAB53F14A9}"/>
              </a:ext>
            </a:extLst>
          </p:cNvPr>
          <p:cNvSpPr/>
          <p:nvPr/>
        </p:nvSpPr>
        <p:spPr>
          <a:xfrm>
            <a:off x="4382896" y="674400"/>
            <a:ext cx="3288721" cy="550920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5000" b="1" dirty="0">
                <a:ln w="38100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101600">
                    <a:srgbClr val="FF0066">
                      <a:alpha val="60000"/>
                    </a:srgbClr>
                  </a:glow>
                </a:effectLst>
                <a:latin typeface="Comic Kings" panose="02000500000000000000" pitchFamily="2" charset="0"/>
                <a:ea typeface="Impact"/>
                <a:cs typeface="Impact"/>
                <a:sym typeface="Impact"/>
              </a:rPr>
              <a:t>2</a:t>
            </a:r>
            <a:endParaRPr lang="en-US" sz="35000" b="1" dirty="0">
              <a:ln w="38100" cmpd="sng">
                <a:solidFill>
                  <a:schemeClr val="bg1"/>
                </a:solidFill>
                <a:prstDash val="solid"/>
              </a:ln>
              <a:noFill/>
              <a:effectLst>
                <a:glow rad="101600">
                  <a:srgbClr val="FF0066">
                    <a:alpha val="60000"/>
                  </a:srgbClr>
                </a:glow>
              </a:effectLst>
              <a:latin typeface="Comic Kings" panose="02000500000000000000" pitchFamily="2" charset="0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3324A7-F3EE-49DF-96F2-73E453DFD254}"/>
              </a:ext>
            </a:extLst>
          </p:cNvPr>
          <p:cNvSpPr/>
          <p:nvPr/>
        </p:nvSpPr>
        <p:spPr>
          <a:xfrm>
            <a:off x="4775631" y="821301"/>
            <a:ext cx="2503249" cy="5509200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35000" b="1" dirty="0">
                <a:ln w="38100" cmpd="sng">
                  <a:solidFill>
                    <a:schemeClr val="bg1"/>
                  </a:solidFill>
                  <a:prstDash val="solid"/>
                </a:ln>
                <a:noFill/>
                <a:effectLst>
                  <a:glow rad="101600">
                    <a:srgbClr val="00FFCC">
                      <a:alpha val="60000"/>
                    </a:srgbClr>
                  </a:glow>
                </a:effectLst>
                <a:latin typeface="Comic Kings" panose="02000500000000000000" pitchFamily="2" charset="0"/>
                <a:ea typeface="Impact"/>
                <a:cs typeface="Impact"/>
                <a:sym typeface="Impact"/>
              </a:rPr>
              <a:t>1</a:t>
            </a:r>
            <a:endParaRPr lang="en-US" sz="35000" b="1" dirty="0">
              <a:ln w="38100" cmpd="sng">
                <a:solidFill>
                  <a:schemeClr val="bg1"/>
                </a:solidFill>
                <a:prstDash val="solid"/>
              </a:ln>
              <a:noFill/>
              <a:effectLst>
                <a:glow rad="101600">
                  <a:srgbClr val="00FFCC">
                    <a:alpha val="60000"/>
                  </a:srgbClr>
                </a:glow>
              </a:effectLst>
              <a:latin typeface="Comic Kings" panose="02000500000000000000" pitchFamily="2" charset="0"/>
            </a:endParaRPr>
          </a:p>
        </p:txBody>
      </p:sp>
      <p:pic>
        <p:nvPicPr>
          <p:cNvPr id="4" name="film-countdown-88717">
            <a:hlinkClick r:id="" action="ppaction://media"/>
            <a:extLst>
              <a:ext uri="{FF2B5EF4-FFF2-40B4-BE49-F238E27FC236}">
                <a16:creationId xmlns:a16="http://schemas.microsoft.com/office/drawing/2014/main" id="{2C067CD5-E791-4C8C-B64F-C54009B4C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05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0" y="-20235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0B3F600-0A37-49BD-B624-0362440A9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671" y="5185455"/>
            <a:ext cx="9242337" cy="1450974"/>
          </a:xfrm>
          <a:prstGeom prst="rect">
            <a:avLst/>
          </a:prstGeom>
          <a:effectLst>
            <a:glow rad="228600">
              <a:srgbClr val="FF3399">
                <a:alpha val="60000"/>
              </a:srgbClr>
            </a:glow>
          </a:effec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02A868B-DDD0-4784-9CC1-30B5972C0F0C}"/>
              </a:ext>
            </a:extLst>
          </p:cNvPr>
          <p:cNvSpPr/>
          <p:nvPr/>
        </p:nvSpPr>
        <p:spPr>
          <a:xfrm>
            <a:off x="2717074" y="5342708"/>
            <a:ext cx="1606732" cy="112315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356F880-DA0E-482D-866F-D77FF5C212BA}"/>
              </a:ext>
            </a:extLst>
          </p:cNvPr>
          <p:cNvSpPr/>
          <p:nvPr/>
        </p:nvSpPr>
        <p:spPr>
          <a:xfrm>
            <a:off x="4452257" y="5342708"/>
            <a:ext cx="1606732" cy="112315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670689F-14E8-4604-B327-0D1F31A2DFB4}"/>
              </a:ext>
            </a:extLst>
          </p:cNvPr>
          <p:cNvSpPr/>
          <p:nvPr/>
        </p:nvSpPr>
        <p:spPr>
          <a:xfrm>
            <a:off x="6187440" y="5342708"/>
            <a:ext cx="1606732" cy="112315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719E33-9489-4292-BE11-D35D7E226785}"/>
              </a:ext>
            </a:extLst>
          </p:cNvPr>
          <p:cNvSpPr/>
          <p:nvPr/>
        </p:nvSpPr>
        <p:spPr>
          <a:xfrm>
            <a:off x="7922623" y="5349364"/>
            <a:ext cx="1606732" cy="112315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60AD138-DCFC-4A61-9B7A-5F7006A310BF}"/>
              </a:ext>
            </a:extLst>
          </p:cNvPr>
          <p:cNvSpPr/>
          <p:nvPr/>
        </p:nvSpPr>
        <p:spPr>
          <a:xfrm>
            <a:off x="9657806" y="5349364"/>
            <a:ext cx="1606732" cy="112315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3A654DE-F718-49D9-896B-667B12F69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02" y="3260766"/>
            <a:ext cx="11611974" cy="1450974"/>
          </a:xfrm>
          <a:prstGeom prst="rect">
            <a:avLst/>
          </a:prstGeom>
          <a:effectLst>
            <a:glow rad="228600">
              <a:srgbClr val="00FFCC">
                <a:alpha val="60000"/>
              </a:srgbClr>
            </a:glo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2BA260-181B-463D-92CF-0977387B6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4" y="1336077"/>
            <a:ext cx="9242337" cy="1450974"/>
          </a:xfrm>
          <a:prstGeom prst="rect">
            <a:avLst/>
          </a:prstGeom>
          <a:effectLst>
            <a:glow rad="228600">
              <a:srgbClr val="FF3399">
                <a:alpha val="60000"/>
              </a:srgbClr>
            </a:glow>
          </a:effec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256D8F7-D5C1-4333-8F0F-DB02E0DA315C}"/>
              </a:ext>
            </a:extLst>
          </p:cNvPr>
          <p:cNvSpPr/>
          <p:nvPr/>
        </p:nvSpPr>
        <p:spPr>
          <a:xfrm>
            <a:off x="9768334" y="3432775"/>
            <a:ext cx="1606732" cy="112315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884CAC2-6082-4798-A404-CCF2ABEE83EB}"/>
              </a:ext>
            </a:extLst>
          </p:cNvPr>
          <p:cNvSpPr/>
          <p:nvPr/>
        </p:nvSpPr>
        <p:spPr>
          <a:xfrm>
            <a:off x="7956433" y="3431528"/>
            <a:ext cx="1606732" cy="112315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756D86E-65C1-4214-8433-BD4BCECE5AA1}"/>
              </a:ext>
            </a:extLst>
          </p:cNvPr>
          <p:cNvSpPr/>
          <p:nvPr/>
        </p:nvSpPr>
        <p:spPr>
          <a:xfrm>
            <a:off x="6144532" y="3422095"/>
            <a:ext cx="1606732" cy="112315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F49B595-CC7C-4668-8773-18E26D1D65BE}"/>
              </a:ext>
            </a:extLst>
          </p:cNvPr>
          <p:cNvSpPr/>
          <p:nvPr/>
        </p:nvSpPr>
        <p:spPr>
          <a:xfrm>
            <a:off x="4372993" y="3431528"/>
            <a:ext cx="1606732" cy="112315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3B3D29A-6E58-49F9-9CB0-DE0FB0911D05}"/>
              </a:ext>
            </a:extLst>
          </p:cNvPr>
          <p:cNvSpPr/>
          <p:nvPr/>
        </p:nvSpPr>
        <p:spPr>
          <a:xfrm>
            <a:off x="4430323" y="1509937"/>
            <a:ext cx="1606732" cy="112315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0BF65C5-1F09-4F9F-8EF9-977802AE9613}"/>
              </a:ext>
            </a:extLst>
          </p:cNvPr>
          <p:cNvSpPr/>
          <p:nvPr/>
        </p:nvSpPr>
        <p:spPr>
          <a:xfrm>
            <a:off x="6206230" y="1535779"/>
            <a:ext cx="1606732" cy="112315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CF4AEFE-FF6D-479B-8FE4-CE15CCA5475D}"/>
              </a:ext>
            </a:extLst>
          </p:cNvPr>
          <p:cNvSpPr/>
          <p:nvPr/>
        </p:nvSpPr>
        <p:spPr>
          <a:xfrm>
            <a:off x="8051073" y="1526837"/>
            <a:ext cx="1606732" cy="112315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</a:ln>
          <a:effectLst>
            <a:glow rad="101600">
              <a:srgbClr val="FF339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101600">
                  <a:srgbClr val="FF0066">
                    <a:alpha val="60000"/>
                  </a:srgbClr>
                </a:glow>
              </a:effectLst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F64C7CA-EF04-4314-A632-23CB6F0D7E4D}"/>
              </a:ext>
            </a:extLst>
          </p:cNvPr>
          <p:cNvSpPr/>
          <p:nvPr/>
        </p:nvSpPr>
        <p:spPr>
          <a:xfrm>
            <a:off x="754374" y="3431528"/>
            <a:ext cx="1606732" cy="112315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535B6E7-376C-4CC1-A69B-204A057254F1}"/>
              </a:ext>
            </a:extLst>
          </p:cNvPr>
          <p:cNvSpPr/>
          <p:nvPr/>
        </p:nvSpPr>
        <p:spPr>
          <a:xfrm>
            <a:off x="2581273" y="3431528"/>
            <a:ext cx="1606732" cy="112315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30C0FF1-D35F-41BD-9AD7-2B22D182C312}"/>
              </a:ext>
            </a:extLst>
          </p:cNvPr>
          <p:cNvSpPr/>
          <p:nvPr/>
        </p:nvSpPr>
        <p:spPr>
          <a:xfrm>
            <a:off x="934669" y="1490651"/>
            <a:ext cx="1606732" cy="112315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E19616-91E7-48D5-9820-DDA84ED65CD4}"/>
              </a:ext>
            </a:extLst>
          </p:cNvPr>
          <p:cNvSpPr/>
          <p:nvPr/>
        </p:nvSpPr>
        <p:spPr>
          <a:xfrm>
            <a:off x="2665977" y="1490651"/>
            <a:ext cx="1606732" cy="1123156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EA5DE-F672-4E54-A630-CFD1FE6BB9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06"/>
          <a:stretch/>
        </p:blipFill>
        <p:spPr>
          <a:xfrm>
            <a:off x="263510" y="4653014"/>
            <a:ext cx="1457599" cy="2502544"/>
          </a:xfrm>
          <a:prstGeom prst="rect">
            <a:avLst/>
          </a:prstGeom>
          <a:effectLst>
            <a:glow rad="508000">
              <a:srgbClr val="FFFFFF">
                <a:alpha val="60000"/>
              </a:srgb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940198-F41B-4908-867C-3EBF1EF64217}"/>
              </a:ext>
            </a:extLst>
          </p:cNvPr>
          <p:cNvSpPr txBox="1"/>
          <p:nvPr/>
        </p:nvSpPr>
        <p:spPr>
          <a:xfrm>
            <a:off x="-27580" y="6211669"/>
            <a:ext cx="2390049" cy="646331"/>
          </a:xfrm>
          <a:prstGeom prst="rect">
            <a:avLst/>
          </a:prstGeom>
          <a:noFill/>
          <a:effectLst>
            <a:glow rad="1384300">
              <a:srgbClr val="FFFFFF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Kings" panose="02000500000000000000" pitchFamily="2" charset="0"/>
              </a:rPr>
              <a:t>START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ED60C8-6170-4DE4-BADD-7865B4F8B63C}"/>
              </a:ext>
            </a:extLst>
          </p:cNvPr>
          <p:cNvSpPr txBox="1"/>
          <p:nvPr/>
        </p:nvSpPr>
        <p:spPr>
          <a:xfrm>
            <a:off x="10114902" y="2071214"/>
            <a:ext cx="2390049" cy="646331"/>
          </a:xfrm>
          <a:prstGeom prst="rect">
            <a:avLst/>
          </a:prstGeom>
          <a:noFill/>
          <a:effectLst>
            <a:glow rad="1384300">
              <a:srgbClr val="FFFFFF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Kings" panose="02000500000000000000" pitchFamily="2" charset="0"/>
              </a:rPr>
              <a:t>finish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A006AD-E8E0-48FA-A2FF-542D4BA9CE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992" y="962462"/>
            <a:ext cx="1175427" cy="1175427"/>
          </a:xfrm>
          <a:prstGeom prst="rect">
            <a:avLst/>
          </a:prstGeom>
          <a:effectLst>
            <a:glow rad="495300">
              <a:srgbClr val="FFFFFF">
                <a:alpha val="60000"/>
              </a:srgbClr>
            </a:glow>
          </a:effectLst>
        </p:spPr>
      </p:pic>
      <p:pic>
        <p:nvPicPr>
          <p:cNvPr id="34" name="Taffyta">
            <a:extLst>
              <a:ext uri="{FF2B5EF4-FFF2-40B4-BE49-F238E27FC236}">
                <a16:creationId xmlns:a16="http://schemas.microsoft.com/office/drawing/2014/main" id="{6344DB72-6710-4D78-9002-FCEEF686C9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515" y="5134862"/>
            <a:ext cx="712242" cy="677183"/>
          </a:xfrm>
          <a:prstGeom prst="rect">
            <a:avLst/>
          </a:prstGeom>
          <a:effectLst>
            <a:glow rad="101600">
              <a:srgbClr val="FF0066">
                <a:alpha val="60000"/>
              </a:srgbClr>
            </a:glow>
          </a:effectLst>
        </p:spPr>
      </p:pic>
      <p:pic>
        <p:nvPicPr>
          <p:cNvPr id="47" name="Vanellope">
            <a:extLst>
              <a:ext uri="{FF2B5EF4-FFF2-40B4-BE49-F238E27FC236}">
                <a16:creationId xmlns:a16="http://schemas.microsoft.com/office/drawing/2014/main" id="{1D78FC17-A012-4CEE-A831-8FB96FE104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0735" y="5932701"/>
            <a:ext cx="712242" cy="673593"/>
          </a:xfrm>
          <a:prstGeom prst="rect">
            <a:avLst/>
          </a:prstGeom>
          <a:effectLst>
            <a:glow rad="101600">
              <a:srgbClr val="00FFCC">
                <a:alpha val="60000"/>
              </a:srgbClr>
            </a:glo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158130C-A721-414E-8D8D-F45DAA0585BF}"/>
              </a:ext>
            </a:extLst>
          </p:cNvPr>
          <p:cNvSpPr txBox="1"/>
          <p:nvPr/>
        </p:nvSpPr>
        <p:spPr>
          <a:xfrm>
            <a:off x="2137988" y="57121"/>
            <a:ext cx="7368443" cy="1200329"/>
          </a:xfrm>
          <a:prstGeom prst="rect">
            <a:avLst/>
          </a:prstGeom>
          <a:noFill/>
          <a:effectLst>
            <a:glow rad="1384300">
              <a:srgbClr val="FFFFFF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rgbClr val="FF3399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3399">
                      <a:alpha val="60000"/>
                    </a:srgbClr>
                  </a:glow>
                </a:effectLst>
                <a:latin typeface="Comic Kings" panose="02000500000000000000" pitchFamily="2" charset="0"/>
              </a:rPr>
              <a:t>Winner</a:t>
            </a:r>
          </a:p>
          <a:p>
            <a:pPr algn="ctr"/>
            <a:r>
              <a:rPr lang="en-US" sz="3600" b="1" dirty="0" err="1">
                <a:ln w="22225">
                  <a:solidFill>
                    <a:srgbClr val="FF3399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3399">
                      <a:alpha val="60000"/>
                    </a:srgbClr>
                  </a:glow>
                </a:effectLst>
                <a:latin typeface="Comic Kings" panose="02000500000000000000" pitchFamily="2" charset="0"/>
              </a:rPr>
              <a:t>Taffyta</a:t>
            </a:r>
            <a:r>
              <a:rPr lang="en-US" sz="3600" b="1" dirty="0">
                <a:ln w="22225">
                  <a:solidFill>
                    <a:srgbClr val="FF3399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3399">
                      <a:alpha val="60000"/>
                    </a:srgbClr>
                  </a:glow>
                </a:effectLst>
                <a:latin typeface="Comic Kings" panose="02000500000000000000" pitchFamily="2" charset="0"/>
              </a:rPr>
              <a:t> mutton fudge !!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26FA9CE-36A8-4D79-B13F-D8340A9F47E5}"/>
              </a:ext>
            </a:extLst>
          </p:cNvPr>
          <p:cNvSpPr txBox="1"/>
          <p:nvPr/>
        </p:nvSpPr>
        <p:spPr>
          <a:xfrm>
            <a:off x="2096876" y="47279"/>
            <a:ext cx="7368443" cy="1200329"/>
          </a:xfrm>
          <a:prstGeom prst="rect">
            <a:avLst/>
          </a:prstGeom>
          <a:noFill/>
          <a:effectLst>
            <a:glow rad="1384300">
              <a:srgbClr val="FFFFFF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rgbClr val="00FF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FFCC">
                      <a:alpha val="60000"/>
                    </a:srgbClr>
                  </a:glow>
                </a:effectLst>
                <a:latin typeface="Comic Kings" panose="02000500000000000000" pitchFamily="2" charset="0"/>
              </a:rPr>
              <a:t>Winner</a:t>
            </a:r>
          </a:p>
          <a:p>
            <a:pPr algn="ctr"/>
            <a:r>
              <a:rPr lang="en-US" sz="3600" b="1" dirty="0" err="1">
                <a:ln w="22225">
                  <a:solidFill>
                    <a:srgbClr val="00FF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FFCC">
                      <a:alpha val="60000"/>
                    </a:srgbClr>
                  </a:glow>
                </a:effectLst>
                <a:latin typeface="Comic Kings" panose="02000500000000000000" pitchFamily="2" charset="0"/>
              </a:rPr>
              <a:t>Vanellope</a:t>
            </a:r>
            <a:r>
              <a:rPr lang="en-US" sz="3600" b="1" dirty="0">
                <a:ln w="22225">
                  <a:solidFill>
                    <a:srgbClr val="00FF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FFCC">
                      <a:alpha val="60000"/>
                    </a:srgbClr>
                  </a:glow>
                </a:effectLst>
                <a:latin typeface="Comic Kings" panose="02000500000000000000" pitchFamily="2" charset="0"/>
              </a:rPr>
              <a:t> von </a:t>
            </a:r>
            <a:r>
              <a:rPr lang="en-US" sz="3600" b="1" dirty="0" err="1">
                <a:ln w="22225">
                  <a:solidFill>
                    <a:srgbClr val="00FF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FFCC">
                      <a:alpha val="60000"/>
                    </a:srgbClr>
                  </a:glow>
                </a:effectLst>
                <a:latin typeface="Comic Kings" panose="02000500000000000000" pitchFamily="2" charset="0"/>
              </a:rPr>
              <a:t>schweetz</a:t>
            </a:r>
            <a:r>
              <a:rPr lang="en-US" sz="3600" b="1" dirty="0">
                <a:ln w="22225">
                  <a:solidFill>
                    <a:srgbClr val="00FF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FFCC">
                      <a:alpha val="60000"/>
                    </a:srgbClr>
                  </a:glow>
                </a:effectLst>
                <a:latin typeface="Comic Kings" panose="02000500000000000000" pitchFamily="2" charset="0"/>
              </a:rPr>
              <a:t>!!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7BAC105-6787-43D2-92B0-3DDF06AF48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6012">
            <a:off x="9875550" y="4074601"/>
            <a:ext cx="1679299" cy="16792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B23A54-1CA0-4303-B0CA-5C9473A6FA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6318">
            <a:off x="175460" y="1898572"/>
            <a:ext cx="1776957" cy="177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9154 -0.0432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0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54 -0.04328 L 0.2405 -0.0432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49 -0.04328 L 0.37735 -0.0518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34 -0.05185 L 0.52292 -0.0497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92 -0.04976 L 0.66433 -0.0497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433 -0.04976 L 0.73021 -0.3296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02 -0.32963 L 0.58659 -0.3252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659 -0.32523 L 0.43204 -0.3296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03 -0.32963 L 0.28985 -0.3296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985 -0.32963 L 0.1392 -0.3296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19 -0.32963 L -0.00898 -0.3296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9 -0.32963 L -0.0496 -0.6120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61 -0.61204 L 0.09571 -0.61204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-0.61204 L 0.23438 -0.6120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38 -0.61204 L 0.38347 -0.60231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47 -0.60232 L 0.53347 -0.61204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46 -0.61203 L 0.73204 -0.829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15052 0.07129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52 0.07129 L 0.29792 0.07801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92 0.07801 L 0.43737 0.07129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37 0.07129 L 0.58373 0.07129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373 0.07129 L 0.72227 0.06875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226 0.06875 L 0.67761 -0.21366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3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761 -0.21366 L 0.52852 -0.21366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-0.21366 L 0.37943 -0.21366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43 -0.21366 L 0.23646 -0.21366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46 -0.21366 L 0.08203 -0.21366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03 -0.21366 L -0.06172 -0.21366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72 -0.21366 L 0.00326 -0.49607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5 -0.49607 L 0.15143 -0.49607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43 -0.49607 L 0.29779 -0.49607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8 -0.49607 L 0.43672 -0.48634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72 -0.48634 L 0.59245 -0.48634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245 -0.48634 L 0.7349 -0.71806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9" grpId="0"/>
      <p:bldP spid="4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그룹 64">
            <a:extLst>
              <a:ext uri="{FF2B5EF4-FFF2-40B4-BE49-F238E27FC236}">
                <a16:creationId xmlns:a16="http://schemas.microsoft.com/office/drawing/2014/main" id="{DE9928DE-24C4-4C76-954B-8C329FE3FE68}"/>
              </a:ext>
            </a:extLst>
          </p:cNvPr>
          <p:cNvGrpSpPr/>
          <p:nvPr/>
        </p:nvGrpSpPr>
        <p:grpSpPr>
          <a:xfrm>
            <a:off x="1460984" y="375896"/>
            <a:ext cx="9270031" cy="6106207"/>
            <a:chOff x="836366" y="413311"/>
            <a:chExt cx="9270031" cy="6106207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7F3D1E8B-45E5-451F-BB55-63DA1246F176}"/>
                </a:ext>
              </a:extLst>
            </p:cNvPr>
            <p:cNvGrpSpPr/>
            <p:nvPr/>
          </p:nvGrpSpPr>
          <p:grpSpPr>
            <a:xfrm>
              <a:off x="836366" y="413311"/>
              <a:ext cx="2281561" cy="3027286"/>
              <a:chOff x="479393" y="213063"/>
              <a:chExt cx="2281561" cy="3027286"/>
            </a:xfrm>
          </p:grpSpPr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277580DB-83C8-4845-B217-1D5E27E1B2E5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사각형: 둥근 모서리 3">
                <a:extLst>
                  <a:ext uri="{FF2B5EF4-FFF2-40B4-BE49-F238E27FC236}">
                    <a16:creationId xmlns:a16="http://schemas.microsoft.com/office/drawing/2014/main" id="{8D557A35-0C81-4A9B-B958-835753D60AC4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077B2404-7FD9-4DBF-BD3C-706FFAE51D16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3" name="사각형: 둥근 모서리 2">
                  <a:extLst>
                    <a:ext uri="{FF2B5EF4-FFF2-40B4-BE49-F238E27FC236}">
                      <a16:creationId xmlns:a16="http://schemas.microsoft.com/office/drawing/2014/main" id="{BE2950FA-8B76-47A9-B70D-286DFE5B146C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" name="그림 4">
                  <a:extLst>
                    <a:ext uri="{FF2B5EF4-FFF2-40B4-BE49-F238E27FC236}">
                      <a16:creationId xmlns:a16="http://schemas.microsoft.com/office/drawing/2014/main" id="{7AF5FB74-DE76-4473-AD01-8642AAE53D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08667F-AD64-4BE1-B599-AB3891EF9AAE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EC6C262A-DE18-4B35-A20B-6AC7AD580D9A}"/>
                </a:ext>
              </a:extLst>
            </p:cNvPr>
            <p:cNvGrpSpPr/>
            <p:nvPr/>
          </p:nvGrpSpPr>
          <p:grpSpPr>
            <a:xfrm>
              <a:off x="3165632" y="413311"/>
              <a:ext cx="2281561" cy="3027286"/>
              <a:chOff x="479393" y="213063"/>
              <a:chExt cx="2281561" cy="3027286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0D891646-3F27-4EA5-A3D1-9E697FC0D6A9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83991CD8-97A3-4FA7-92D3-BABDB651BA22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5FBD7D45-AA4F-4E47-88C7-10DCB2C43BBE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21" name="사각형: 둥근 모서리 20">
                  <a:extLst>
                    <a:ext uri="{FF2B5EF4-FFF2-40B4-BE49-F238E27FC236}">
                      <a16:creationId xmlns:a16="http://schemas.microsoft.com/office/drawing/2014/main" id="{FF15E0F8-A22A-4E9E-8A37-28BD7C967261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2" name="그림 21">
                  <a:extLst>
                    <a:ext uri="{FF2B5EF4-FFF2-40B4-BE49-F238E27FC236}">
                      <a16:creationId xmlns:a16="http://schemas.microsoft.com/office/drawing/2014/main" id="{32F1E3FE-2F34-4A9D-A89D-A1F1DF9247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250FDC-F2E0-4B65-A4C2-DBA58F1E8974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E5DF8FD-1E42-462A-8BD0-96C286B69A80}"/>
                </a:ext>
              </a:extLst>
            </p:cNvPr>
            <p:cNvGrpSpPr/>
            <p:nvPr/>
          </p:nvGrpSpPr>
          <p:grpSpPr>
            <a:xfrm>
              <a:off x="5494898" y="413311"/>
              <a:ext cx="2281561" cy="3027286"/>
              <a:chOff x="479393" y="213063"/>
              <a:chExt cx="2281561" cy="3027286"/>
            </a:xfrm>
          </p:grpSpPr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0F749F86-8925-4197-BF9C-99F8B8C31B52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사각형: 둥근 모서리 24">
                <a:extLst>
                  <a:ext uri="{FF2B5EF4-FFF2-40B4-BE49-F238E27FC236}">
                    <a16:creationId xmlns:a16="http://schemas.microsoft.com/office/drawing/2014/main" id="{2DB9808D-591E-47DF-BBD2-0DA3D593E993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948373CF-65D3-4E24-8DBE-22FBF7827D70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28" name="사각형: 둥근 모서리 27">
                  <a:extLst>
                    <a:ext uri="{FF2B5EF4-FFF2-40B4-BE49-F238E27FC236}">
                      <a16:creationId xmlns:a16="http://schemas.microsoft.com/office/drawing/2014/main" id="{01F9649E-AC82-4CDB-82DB-FC5215B54F40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9" name="그림 28">
                  <a:extLst>
                    <a:ext uri="{FF2B5EF4-FFF2-40B4-BE49-F238E27FC236}">
                      <a16:creationId xmlns:a16="http://schemas.microsoft.com/office/drawing/2014/main" id="{2FAAA1BD-ED0C-4A9A-BDBB-365C963B3E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591" y="940034"/>
                  <a:ext cx="1179163" cy="897088"/>
                </a:xfrm>
                <a:prstGeom prst="rect">
                  <a:avLst/>
                </a:prstGeom>
              </p:spPr>
            </p:pic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E09274-3050-48CE-AD17-BA0BF4A28201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530F5AB-4B2D-4670-A332-1EAC9D5FD232}"/>
                </a:ext>
              </a:extLst>
            </p:cNvPr>
            <p:cNvGrpSpPr/>
            <p:nvPr/>
          </p:nvGrpSpPr>
          <p:grpSpPr>
            <a:xfrm>
              <a:off x="7824164" y="413311"/>
              <a:ext cx="2281561" cy="3027286"/>
              <a:chOff x="479393" y="213063"/>
              <a:chExt cx="2281561" cy="3027286"/>
            </a:xfrm>
          </p:grpSpPr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80D1A061-9A10-4D48-A380-B19B416ACFA1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806ECE57-4C78-4B65-966D-052A1A8814A6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0136C3BD-B9CA-4500-93B6-43C10C97E0BA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35" name="사각형: 둥근 모서리 34">
                  <a:extLst>
                    <a:ext uri="{FF2B5EF4-FFF2-40B4-BE49-F238E27FC236}">
                      <a16:creationId xmlns:a16="http://schemas.microsoft.com/office/drawing/2014/main" id="{B56EF2A5-D986-4E20-99F7-F611773805FF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그림 35">
                  <a:extLst>
                    <a:ext uri="{FF2B5EF4-FFF2-40B4-BE49-F238E27FC236}">
                      <a16:creationId xmlns:a16="http://schemas.microsoft.com/office/drawing/2014/main" id="{73CABC57-9C45-4DC0-927D-B84E5BE61A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591" y="940034"/>
                  <a:ext cx="1179163" cy="897088"/>
                </a:xfrm>
                <a:prstGeom prst="rect">
                  <a:avLst/>
                </a:prstGeom>
              </p:spPr>
            </p:pic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83F4D0-69F5-4712-B98D-3FB148590521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4876213-569C-4794-829B-C4852B551FCB}"/>
                </a:ext>
              </a:extLst>
            </p:cNvPr>
            <p:cNvGrpSpPr/>
            <p:nvPr/>
          </p:nvGrpSpPr>
          <p:grpSpPr>
            <a:xfrm>
              <a:off x="836367" y="3492232"/>
              <a:ext cx="2281561" cy="3027286"/>
              <a:chOff x="479393" y="213063"/>
              <a:chExt cx="2281561" cy="3027286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EE2471E8-4423-4205-8A7E-223522D2DB3D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사각형: 둥근 모서리 38">
                <a:extLst>
                  <a:ext uri="{FF2B5EF4-FFF2-40B4-BE49-F238E27FC236}">
                    <a16:creationId xmlns:a16="http://schemas.microsoft.com/office/drawing/2014/main" id="{498B877D-CFD0-4D47-90F3-1ECA71B6FAD2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그룹 39">
                <a:extLst>
                  <a:ext uri="{FF2B5EF4-FFF2-40B4-BE49-F238E27FC236}">
                    <a16:creationId xmlns:a16="http://schemas.microsoft.com/office/drawing/2014/main" id="{6C254CF1-9A1F-4BCB-B166-11D60D0CBED9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42" name="사각형: 둥근 모서리 41">
                  <a:extLst>
                    <a:ext uri="{FF2B5EF4-FFF2-40B4-BE49-F238E27FC236}">
                      <a16:creationId xmlns:a16="http://schemas.microsoft.com/office/drawing/2014/main" id="{ED171705-2615-474A-84B8-DEC242887EDB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3" name="그림 42">
                  <a:extLst>
                    <a:ext uri="{FF2B5EF4-FFF2-40B4-BE49-F238E27FC236}">
                      <a16:creationId xmlns:a16="http://schemas.microsoft.com/office/drawing/2014/main" id="{01462D78-2C76-4A01-B584-BF7270D2E2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771" y="940170"/>
                  <a:ext cx="1178804" cy="896815"/>
                </a:xfrm>
                <a:prstGeom prst="rect">
                  <a:avLst/>
                </a:prstGeom>
              </p:spPr>
            </p:pic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A6B9729-49E2-4046-BC02-356CCCEC0364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3065BA4C-6144-431C-8027-80CC3413163C}"/>
                </a:ext>
              </a:extLst>
            </p:cNvPr>
            <p:cNvGrpSpPr/>
            <p:nvPr/>
          </p:nvGrpSpPr>
          <p:grpSpPr>
            <a:xfrm>
              <a:off x="3165632" y="3492232"/>
              <a:ext cx="2281561" cy="3027286"/>
              <a:chOff x="479393" y="213063"/>
              <a:chExt cx="2281561" cy="3027286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E60575E6-3ED0-45B1-A7A7-0F67ACB2E129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사각형: 둥근 모서리 45">
                <a:extLst>
                  <a:ext uri="{FF2B5EF4-FFF2-40B4-BE49-F238E27FC236}">
                    <a16:creationId xmlns:a16="http://schemas.microsoft.com/office/drawing/2014/main" id="{60DECED0-6349-408C-9290-EC73C7FBA44C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80EB06B8-927E-4A26-8289-25C054E75F5C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49" name="사각형: 둥근 모서리 48">
                  <a:extLst>
                    <a:ext uri="{FF2B5EF4-FFF2-40B4-BE49-F238E27FC236}">
                      <a16:creationId xmlns:a16="http://schemas.microsoft.com/office/drawing/2014/main" id="{E82D2366-3240-4620-B23D-0D106069D163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0" name="그림 49">
                  <a:extLst>
                    <a:ext uri="{FF2B5EF4-FFF2-40B4-BE49-F238E27FC236}">
                      <a16:creationId xmlns:a16="http://schemas.microsoft.com/office/drawing/2014/main" id="{3FB883C8-03A3-4B6F-898A-8AAAEA52B9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8AEF6D-2F8C-42AD-8400-AE390DA699FB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E818A9D6-D5C3-403A-943A-94712F457AC2}"/>
                </a:ext>
              </a:extLst>
            </p:cNvPr>
            <p:cNvGrpSpPr/>
            <p:nvPr/>
          </p:nvGrpSpPr>
          <p:grpSpPr>
            <a:xfrm>
              <a:off x="5494898" y="3492232"/>
              <a:ext cx="2281561" cy="3027286"/>
              <a:chOff x="479393" y="213063"/>
              <a:chExt cx="2281561" cy="3027286"/>
            </a:xfrm>
          </p:grpSpPr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D5C7990C-9019-4A76-8EDA-4298C11168B2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사각형: 둥근 모서리 52">
                <a:extLst>
                  <a:ext uri="{FF2B5EF4-FFF2-40B4-BE49-F238E27FC236}">
                    <a16:creationId xmlns:a16="http://schemas.microsoft.com/office/drawing/2014/main" id="{E4511B68-8894-432A-9596-3BAEB5CCB111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54CCB7BF-9B9E-4C88-8E82-550B827788FD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56" name="사각형: 둥근 모서리 55">
                  <a:extLst>
                    <a:ext uri="{FF2B5EF4-FFF2-40B4-BE49-F238E27FC236}">
                      <a16:creationId xmlns:a16="http://schemas.microsoft.com/office/drawing/2014/main" id="{2A37146E-E0AF-4193-896F-4EC7B6E6EFF6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7" name="그림 56">
                  <a:extLst>
                    <a:ext uri="{FF2B5EF4-FFF2-40B4-BE49-F238E27FC236}">
                      <a16:creationId xmlns:a16="http://schemas.microsoft.com/office/drawing/2014/main" id="{256573FD-7E07-409E-AFE3-D56F3AC1A1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2FD664B-0DC3-405E-B3C5-AB8D1DF25D69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4112036A-5821-4F45-A57E-3463E7C8D671}"/>
                </a:ext>
              </a:extLst>
            </p:cNvPr>
            <p:cNvGrpSpPr/>
            <p:nvPr/>
          </p:nvGrpSpPr>
          <p:grpSpPr>
            <a:xfrm>
              <a:off x="7824836" y="3489411"/>
              <a:ext cx="2281561" cy="3027286"/>
              <a:chOff x="479393" y="213063"/>
              <a:chExt cx="2281561" cy="3027286"/>
            </a:xfrm>
          </p:grpSpPr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6B354BD9-342B-4601-88CC-0BA29C94E056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사각형: 둥근 모서리 59">
                <a:extLst>
                  <a:ext uri="{FF2B5EF4-FFF2-40B4-BE49-F238E27FC236}">
                    <a16:creationId xmlns:a16="http://schemas.microsoft.com/office/drawing/2014/main" id="{EE7A0CDD-77DC-43A3-9109-EBB7691779F1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그룹 60">
                <a:extLst>
                  <a:ext uri="{FF2B5EF4-FFF2-40B4-BE49-F238E27FC236}">
                    <a16:creationId xmlns:a16="http://schemas.microsoft.com/office/drawing/2014/main" id="{840B2F84-0573-4D4D-9CE0-62596D3A85D0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63" name="사각형: 둥근 모서리 62">
                  <a:extLst>
                    <a:ext uri="{FF2B5EF4-FFF2-40B4-BE49-F238E27FC236}">
                      <a16:creationId xmlns:a16="http://schemas.microsoft.com/office/drawing/2014/main" id="{348CCB8F-3C16-4492-8713-0556CC4B0E93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그림 63">
                  <a:extLst>
                    <a:ext uri="{FF2B5EF4-FFF2-40B4-BE49-F238E27FC236}">
                      <a16:creationId xmlns:a16="http://schemas.microsoft.com/office/drawing/2014/main" id="{47B44CF1-2A7E-4C16-BCC8-8C4B2B3A48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741BA41-B1FB-445C-A136-81329BE75A0F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23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그룹 64">
            <a:extLst>
              <a:ext uri="{FF2B5EF4-FFF2-40B4-BE49-F238E27FC236}">
                <a16:creationId xmlns:a16="http://schemas.microsoft.com/office/drawing/2014/main" id="{DE9928DE-24C4-4C76-954B-8C329FE3FE68}"/>
              </a:ext>
            </a:extLst>
          </p:cNvPr>
          <p:cNvGrpSpPr/>
          <p:nvPr/>
        </p:nvGrpSpPr>
        <p:grpSpPr>
          <a:xfrm>
            <a:off x="1460984" y="375896"/>
            <a:ext cx="9270031" cy="6106207"/>
            <a:chOff x="836366" y="413311"/>
            <a:chExt cx="9270031" cy="6106207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277580DB-83C8-4845-B217-1D5E27E1B2E5}"/>
                </a:ext>
              </a:extLst>
            </p:cNvPr>
            <p:cNvSpPr/>
            <p:nvPr/>
          </p:nvSpPr>
          <p:spPr>
            <a:xfrm>
              <a:off x="836366" y="4133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0D891646-3F27-4EA5-A3D1-9E697FC0D6A9}"/>
                </a:ext>
              </a:extLst>
            </p:cNvPr>
            <p:cNvSpPr/>
            <p:nvPr/>
          </p:nvSpPr>
          <p:spPr>
            <a:xfrm>
              <a:off x="3165632" y="4133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F749F86-8925-4197-BF9C-99F8B8C31B52}"/>
                </a:ext>
              </a:extLst>
            </p:cNvPr>
            <p:cNvSpPr/>
            <p:nvPr/>
          </p:nvSpPr>
          <p:spPr>
            <a:xfrm>
              <a:off x="5494898" y="4133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0D1A061-9A10-4D48-A380-B19B416ACFA1}"/>
                </a:ext>
              </a:extLst>
            </p:cNvPr>
            <p:cNvSpPr/>
            <p:nvPr/>
          </p:nvSpPr>
          <p:spPr>
            <a:xfrm>
              <a:off x="7824164" y="4133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EE2471E8-4423-4205-8A7E-223522D2DB3D}"/>
                </a:ext>
              </a:extLst>
            </p:cNvPr>
            <p:cNvSpPr/>
            <p:nvPr/>
          </p:nvSpPr>
          <p:spPr>
            <a:xfrm>
              <a:off x="836367" y="3492232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E60575E6-3ED0-45B1-A7A7-0F67ACB2E129}"/>
                </a:ext>
              </a:extLst>
            </p:cNvPr>
            <p:cNvSpPr/>
            <p:nvPr/>
          </p:nvSpPr>
          <p:spPr>
            <a:xfrm>
              <a:off x="3165632" y="3492232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D5C7990C-9019-4A76-8EDA-4298C11168B2}"/>
                </a:ext>
              </a:extLst>
            </p:cNvPr>
            <p:cNvSpPr/>
            <p:nvPr/>
          </p:nvSpPr>
          <p:spPr>
            <a:xfrm>
              <a:off x="5494898" y="3492232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6B354BD9-342B-4601-88CC-0BA29C94E056}"/>
                </a:ext>
              </a:extLst>
            </p:cNvPr>
            <p:cNvSpPr/>
            <p:nvPr/>
          </p:nvSpPr>
          <p:spPr>
            <a:xfrm>
              <a:off x="7824836" y="34894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35C54FF9-E4D1-4057-8B1F-DD552C1C7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04" y="1106674"/>
            <a:ext cx="2348593" cy="1565729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4A9719FE-FD55-4014-859A-0EADD247B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18" y="1106674"/>
            <a:ext cx="2348593" cy="1565729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57CCF85A-5460-469C-BC23-2CAE0891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04" y="4133960"/>
            <a:ext cx="2348593" cy="1565729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A1E5C4ED-3AC7-4FE0-92E0-13C94BDE8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33" y="4076528"/>
            <a:ext cx="2348593" cy="1565729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6A98AB22-EB13-4609-9F55-7BE4AAC6C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36" y="4076527"/>
            <a:ext cx="2348593" cy="1565729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1C59A881-7FD5-43DF-9551-8474FD6E0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603" y="4013203"/>
            <a:ext cx="2348593" cy="1565729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B975B870-AEBF-47C2-A038-A4E3569FD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265" y="1107626"/>
            <a:ext cx="2348593" cy="1565729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BB59DA5F-D2E9-4363-84EE-5279A32C8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36" y="1095855"/>
            <a:ext cx="2348593" cy="15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그룹 64">
            <a:extLst>
              <a:ext uri="{FF2B5EF4-FFF2-40B4-BE49-F238E27FC236}">
                <a16:creationId xmlns:a16="http://schemas.microsoft.com/office/drawing/2014/main" id="{DE9928DE-24C4-4C76-954B-8C329FE3FE68}"/>
              </a:ext>
            </a:extLst>
          </p:cNvPr>
          <p:cNvGrpSpPr/>
          <p:nvPr/>
        </p:nvGrpSpPr>
        <p:grpSpPr>
          <a:xfrm>
            <a:off x="1460984" y="375896"/>
            <a:ext cx="9270031" cy="6106207"/>
            <a:chOff x="836366" y="413311"/>
            <a:chExt cx="9270031" cy="6106207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7F3D1E8B-45E5-451F-BB55-63DA1246F176}"/>
                </a:ext>
              </a:extLst>
            </p:cNvPr>
            <p:cNvGrpSpPr/>
            <p:nvPr/>
          </p:nvGrpSpPr>
          <p:grpSpPr>
            <a:xfrm>
              <a:off x="836366" y="413311"/>
              <a:ext cx="2281561" cy="3027286"/>
              <a:chOff x="479393" y="213063"/>
              <a:chExt cx="2281561" cy="3027286"/>
            </a:xfrm>
          </p:grpSpPr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277580DB-83C8-4845-B217-1D5E27E1B2E5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사각형: 둥근 모서리 3">
                <a:extLst>
                  <a:ext uri="{FF2B5EF4-FFF2-40B4-BE49-F238E27FC236}">
                    <a16:creationId xmlns:a16="http://schemas.microsoft.com/office/drawing/2014/main" id="{8D557A35-0C81-4A9B-B958-835753D60AC4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077B2404-7FD9-4DBF-BD3C-706FFAE51D16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3" name="사각형: 둥근 모서리 2">
                  <a:extLst>
                    <a:ext uri="{FF2B5EF4-FFF2-40B4-BE49-F238E27FC236}">
                      <a16:creationId xmlns:a16="http://schemas.microsoft.com/office/drawing/2014/main" id="{BE2950FA-8B76-47A9-B70D-286DFE5B146C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" name="그림 4">
                  <a:extLst>
                    <a:ext uri="{FF2B5EF4-FFF2-40B4-BE49-F238E27FC236}">
                      <a16:creationId xmlns:a16="http://schemas.microsoft.com/office/drawing/2014/main" id="{7AF5FB74-DE76-4473-AD01-8642AAE53D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08667F-AD64-4BE1-B599-AB3891EF9AAE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EC6C262A-DE18-4B35-A20B-6AC7AD580D9A}"/>
                </a:ext>
              </a:extLst>
            </p:cNvPr>
            <p:cNvGrpSpPr/>
            <p:nvPr/>
          </p:nvGrpSpPr>
          <p:grpSpPr>
            <a:xfrm>
              <a:off x="3165632" y="413311"/>
              <a:ext cx="2281561" cy="3027286"/>
              <a:chOff x="479393" y="213063"/>
              <a:chExt cx="2281561" cy="3027286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0D891646-3F27-4EA5-A3D1-9E697FC0D6A9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83991CD8-97A3-4FA7-92D3-BABDB651BA22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5FBD7D45-AA4F-4E47-88C7-10DCB2C43BBE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21" name="사각형: 둥근 모서리 20">
                  <a:extLst>
                    <a:ext uri="{FF2B5EF4-FFF2-40B4-BE49-F238E27FC236}">
                      <a16:creationId xmlns:a16="http://schemas.microsoft.com/office/drawing/2014/main" id="{FF15E0F8-A22A-4E9E-8A37-28BD7C967261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2" name="그림 21">
                  <a:extLst>
                    <a:ext uri="{FF2B5EF4-FFF2-40B4-BE49-F238E27FC236}">
                      <a16:creationId xmlns:a16="http://schemas.microsoft.com/office/drawing/2014/main" id="{32F1E3FE-2F34-4A9D-A89D-A1F1DF9247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250FDC-F2E0-4B65-A4C2-DBA58F1E8974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9E5DF8FD-1E42-462A-8BD0-96C286B69A80}"/>
                </a:ext>
              </a:extLst>
            </p:cNvPr>
            <p:cNvGrpSpPr/>
            <p:nvPr/>
          </p:nvGrpSpPr>
          <p:grpSpPr>
            <a:xfrm>
              <a:off x="5494898" y="413311"/>
              <a:ext cx="2281561" cy="3027286"/>
              <a:chOff x="479393" y="213063"/>
              <a:chExt cx="2281561" cy="3027286"/>
            </a:xfrm>
          </p:grpSpPr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0F749F86-8925-4197-BF9C-99F8B8C31B52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사각형: 둥근 모서리 24">
                <a:extLst>
                  <a:ext uri="{FF2B5EF4-FFF2-40B4-BE49-F238E27FC236}">
                    <a16:creationId xmlns:a16="http://schemas.microsoft.com/office/drawing/2014/main" id="{2DB9808D-591E-47DF-BBD2-0DA3D593E993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948373CF-65D3-4E24-8DBE-22FBF7827D70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28" name="사각형: 둥근 모서리 27">
                  <a:extLst>
                    <a:ext uri="{FF2B5EF4-FFF2-40B4-BE49-F238E27FC236}">
                      <a16:creationId xmlns:a16="http://schemas.microsoft.com/office/drawing/2014/main" id="{01F9649E-AC82-4CDB-82DB-FC5215B54F40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9" name="그림 28">
                  <a:extLst>
                    <a:ext uri="{FF2B5EF4-FFF2-40B4-BE49-F238E27FC236}">
                      <a16:creationId xmlns:a16="http://schemas.microsoft.com/office/drawing/2014/main" id="{2FAAA1BD-ED0C-4A9A-BDBB-365C963B3E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591" y="940034"/>
                  <a:ext cx="1179163" cy="897088"/>
                </a:xfrm>
                <a:prstGeom prst="rect">
                  <a:avLst/>
                </a:prstGeom>
              </p:spPr>
            </p:pic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E09274-3050-48CE-AD17-BA0BF4A28201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530F5AB-4B2D-4670-A332-1EAC9D5FD232}"/>
                </a:ext>
              </a:extLst>
            </p:cNvPr>
            <p:cNvGrpSpPr/>
            <p:nvPr/>
          </p:nvGrpSpPr>
          <p:grpSpPr>
            <a:xfrm>
              <a:off x="7824164" y="413311"/>
              <a:ext cx="2281561" cy="3027286"/>
              <a:chOff x="479393" y="213063"/>
              <a:chExt cx="2281561" cy="3027286"/>
            </a:xfrm>
          </p:grpSpPr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80D1A061-9A10-4D48-A380-B19B416ACFA1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806ECE57-4C78-4B65-966D-052A1A8814A6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0136C3BD-B9CA-4500-93B6-43C10C97E0BA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35" name="사각형: 둥근 모서리 34">
                  <a:extLst>
                    <a:ext uri="{FF2B5EF4-FFF2-40B4-BE49-F238E27FC236}">
                      <a16:creationId xmlns:a16="http://schemas.microsoft.com/office/drawing/2014/main" id="{B56EF2A5-D986-4E20-99F7-F611773805FF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6" name="그림 35">
                  <a:extLst>
                    <a:ext uri="{FF2B5EF4-FFF2-40B4-BE49-F238E27FC236}">
                      <a16:creationId xmlns:a16="http://schemas.microsoft.com/office/drawing/2014/main" id="{73CABC57-9C45-4DC0-927D-B84E5BE61A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591" y="940034"/>
                  <a:ext cx="1179163" cy="897088"/>
                </a:xfrm>
                <a:prstGeom prst="rect">
                  <a:avLst/>
                </a:prstGeom>
              </p:spPr>
            </p:pic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83F4D0-69F5-4712-B98D-3FB148590521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4876213-569C-4794-829B-C4852B551FCB}"/>
                </a:ext>
              </a:extLst>
            </p:cNvPr>
            <p:cNvGrpSpPr/>
            <p:nvPr/>
          </p:nvGrpSpPr>
          <p:grpSpPr>
            <a:xfrm>
              <a:off x="836367" y="3492232"/>
              <a:ext cx="2281561" cy="3027286"/>
              <a:chOff x="479393" y="213063"/>
              <a:chExt cx="2281561" cy="3027286"/>
            </a:xfrm>
          </p:grpSpPr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EE2471E8-4423-4205-8A7E-223522D2DB3D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사각형: 둥근 모서리 38">
                <a:extLst>
                  <a:ext uri="{FF2B5EF4-FFF2-40B4-BE49-F238E27FC236}">
                    <a16:creationId xmlns:a16="http://schemas.microsoft.com/office/drawing/2014/main" id="{498B877D-CFD0-4D47-90F3-1ECA71B6FAD2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그룹 39">
                <a:extLst>
                  <a:ext uri="{FF2B5EF4-FFF2-40B4-BE49-F238E27FC236}">
                    <a16:creationId xmlns:a16="http://schemas.microsoft.com/office/drawing/2014/main" id="{6C254CF1-9A1F-4BCB-B166-11D60D0CBED9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42" name="사각형: 둥근 모서리 41">
                  <a:extLst>
                    <a:ext uri="{FF2B5EF4-FFF2-40B4-BE49-F238E27FC236}">
                      <a16:creationId xmlns:a16="http://schemas.microsoft.com/office/drawing/2014/main" id="{ED171705-2615-474A-84B8-DEC242887EDB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3" name="그림 42">
                  <a:extLst>
                    <a:ext uri="{FF2B5EF4-FFF2-40B4-BE49-F238E27FC236}">
                      <a16:creationId xmlns:a16="http://schemas.microsoft.com/office/drawing/2014/main" id="{01462D78-2C76-4A01-B584-BF7270D2E2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771" y="940170"/>
                  <a:ext cx="1178804" cy="896815"/>
                </a:xfrm>
                <a:prstGeom prst="rect">
                  <a:avLst/>
                </a:prstGeom>
              </p:spPr>
            </p:pic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A6B9729-49E2-4046-BC02-356CCCEC0364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3065BA4C-6144-431C-8027-80CC3413163C}"/>
                </a:ext>
              </a:extLst>
            </p:cNvPr>
            <p:cNvGrpSpPr/>
            <p:nvPr/>
          </p:nvGrpSpPr>
          <p:grpSpPr>
            <a:xfrm>
              <a:off x="3165632" y="3492232"/>
              <a:ext cx="2281561" cy="3027286"/>
              <a:chOff x="479393" y="213063"/>
              <a:chExt cx="2281561" cy="3027286"/>
            </a:xfrm>
          </p:grpSpPr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E60575E6-3ED0-45B1-A7A7-0F67ACB2E129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사각형: 둥근 모서리 45">
                <a:extLst>
                  <a:ext uri="{FF2B5EF4-FFF2-40B4-BE49-F238E27FC236}">
                    <a16:creationId xmlns:a16="http://schemas.microsoft.com/office/drawing/2014/main" id="{60DECED0-6349-408C-9290-EC73C7FBA44C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그룹 46">
                <a:extLst>
                  <a:ext uri="{FF2B5EF4-FFF2-40B4-BE49-F238E27FC236}">
                    <a16:creationId xmlns:a16="http://schemas.microsoft.com/office/drawing/2014/main" id="{80EB06B8-927E-4A26-8289-25C054E75F5C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49" name="사각형: 둥근 모서리 48">
                  <a:extLst>
                    <a:ext uri="{FF2B5EF4-FFF2-40B4-BE49-F238E27FC236}">
                      <a16:creationId xmlns:a16="http://schemas.microsoft.com/office/drawing/2014/main" id="{E82D2366-3240-4620-B23D-0D106069D163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0" name="그림 49">
                  <a:extLst>
                    <a:ext uri="{FF2B5EF4-FFF2-40B4-BE49-F238E27FC236}">
                      <a16:creationId xmlns:a16="http://schemas.microsoft.com/office/drawing/2014/main" id="{3FB883C8-03A3-4B6F-898A-8AAAEA52B9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C8AEF6D-2F8C-42AD-8400-AE390DA699FB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E818A9D6-D5C3-403A-943A-94712F457AC2}"/>
                </a:ext>
              </a:extLst>
            </p:cNvPr>
            <p:cNvGrpSpPr/>
            <p:nvPr/>
          </p:nvGrpSpPr>
          <p:grpSpPr>
            <a:xfrm>
              <a:off x="5494898" y="3492232"/>
              <a:ext cx="2281561" cy="3027286"/>
              <a:chOff x="479393" y="213063"/>
              <a:chExt cx="2281561" cy="3027286"/>
            </a:xfrm>
          </p:grpSpPr>
          <p:sp>
            <p:nvSpPr>
              <p:cNvPr id="52" name="직사각형 51">
                <a:extLst>
                  <a:ext uri="{FF2B5EF4-FFF2-40B4-BE49-F238E27FC236}">
                    <a16:creationId xmlns:a16="http://schemas.microsoft.com/office/drawing/2014/main" id="{D5C7990C-9019-4A76-8EDA-4298C11168B2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사각형: 둥근 모서리 52">
                <a:extLst>
                  <a:ext uri="{FF2B5EF4-FFF2-40B4-BE49-F238E27FC236}">
                    <a16:creationId xmlns:a16="http://schemas.microsoft.com/office/drawing/2014/main" id="{E4511B68-8894-432A-9596-3BAEB5CCB111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그룹 53">
                <a:extLst>
                  <a:ext uri="{FF2B5EF4-FFF2-40B4-BE49-F238E27FC236}">
                    <a16:creationId xmlns:a16="http://schemas.microsoft.com/office/drawing/2014/main" id="{54CCB7BF-9B9E-4C88-8E82-550B827788FD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56" name="사각형: 둥근 모서리 55">
                  <a:extLst>
                    <a:ext uri="{FF2B5EF4-FFF2-40B4-BE49-F238E27FC236}">
                      <a16:creationId xmlns:a16="http://schemas.microsoft.com/office/drawing/2014/main" id="{2A37146E-E0AF-4193-896F-4EC7B6E6EFF6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7" name="그림 56">
                  <a:extLst>
                    <a:ext uri="{FF2B5EF4-FFF2-40B4-BE49-F238E27FC236}">
                      <a16:creationId xmlns:a16="http://schemas.microsoft.com/office/drawing/2014/main" id="{256573FD-7E07-409E-AFE3-D56F3AC1A1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2FD664B-0DC3-405E-B3C5-AB8D1DF25D69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4112036A-5821-4F45-A57E-3463E7C8D671}"/>
                </a:ext>
              </a:extLst>
            </p:cNvPr>
            <p:cNvGrpSpPr/>
            <p:nvPr/>
          </p:nvGrpSpPr>
          <p:grpSpPr>
            <a:xfrm>
              <a:off x="7824836" y="3489411"/>
              <a:ext cx="2281561" cy="3027286"/>
              <a:chOff x="479393" y="213063"/>
              <a:chExt cx="2281561" cy="3027286"/>
            </a:xfrm>
          </p:grpSpPr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6B354BD9-342B-4601-88CC-0BA29C94E056}"/>
                  </a:ext>
                </a:extLst>
              </p:cNvPr>
              <p:cNvSpPr/>
              <p:nvPr/>
            </p:nvSpPr>
            <p:spPr>
              <a:xfrm>
                <a:off x="479393" y="213063"/>
                <a:ext cx="2281561" cy="3027286"/>
              </a:xfrm>
              <a:prstGeom prst="rect">
                <a:avLst/>
              </a:prstGeom>
              <a:gradFill flip="none" rotWithShape="1">
                <a:gsLst>
                  <a:gs pos="5000">
                    <a:srgbClr val="FF3399"/>
                  </a:gs>
                  <a:gs pos="94000">
                    <a:srgbClr val="00FFCC"/>
                  </a:gs>
                  <a:gs pos="100000">
                    <a:srgbClr val="00FFCC"/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사각형: 둥근 모서리 59">
                <a:extLst>
                  <a:ext uri="{FF2B5EF4-FFF2-40B4-BE49-F238E27FC236}">
                    <a16:creationId xmlns:a16="http://schemas.microsoft.com/office/drawing/2014/main" id="{EE7A0CDD-77DC-43A3-9109-EBB7691779F1}"/>
                  </a:ext>
                </a:extLst>
              </p:cNvPr>
              <p:cNvSpPr/>
              <p:nvPr/>
            </p:nvSpPr>
            <p:spPr>
              <a:xfrm>
                <a:off x="692457" y="2547891"/>
                <a:ext cx="1837679" cy="603682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그룹 60">
                <a:extLst>
                  <a:ext uri="{FF2B5EF4-FFF2-40B4-BE49-F238E27FC236}">
                    <a16:creationId xmlns:a16="http://schemas.microsoft.com/office/drawing/2014/main" id="{840B2F84-0573-4D4D-9CE0-62596D3A85D0}"/>
                  </a:ext>
                </a:extLst>
              </p:cNvPr>
              <p:cNvGrpSpPr/>
              <p:nvPr/>
            </p:nvGrpSpPr>
            <p:grpSpPr>
              <a:xfrm>
                <a:off x="692457" y="408371"/>
                <a:ext cx="1837679" cy="1988599"/>
                <a:chOff x="692457" y="408371"/>
                <a:chExt cx="1837679" cy="1988599"/>
              </a:xfrm>
            </p:grpSpPr>
            <p:sp>
              <p:nvSpPr>
                <p:cNvPr id="63" name="사각형: 둥근 모서리 62">
                  <a:extLst>
                    <a:ext uri="{FF2B5EF4-FFF2-40B4-BE49-F238E27FC236}">
                      <a16:creationId xmlns:a16="http://schemas.microsoft.com/office/drawing/2014/main" id="{348CCB8F-3C16-4492-8713-0556CC4B0E93}"/>
                    </a:ext>
                  </a:extLst>
                </p:cNvPr>
                <p:cNvSpPr/>
                <p:nvPr/>
              </p:nvSpPr>
              <p:spPr>
                <a:xfrm>
                  <a:off x="692457" y="408371"/>
                  <a:ext cx="1837679" cy="1988599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그림 63">
                  <a:extLst>
                    <a:ext uri="{FF2B5EF4-FFF2-40B4-BE49-F238E27FC236}">
                      <a16:creationId xmlns:a16="http://schemas.microsoft.com/office/drawing/2014/main" id="{47B44CF1-2A7E-4C16-BCC8-8C4B2B3A48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7040" y="937332"/>
                  <a:ext cx="1186266" cy="902492"/>
                </a:xfrm>
                <a:prstGeom prst="rect">
                  <a:avLst/>
                </a:prstGeom>
              </p:spPr>
            </p:pic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741BA41-B1FB-445C-A136-81329BE75A0F}"/>
                  </a:ext>
                </a:extLst>
              </p:cNvPr>
              <p:cNvSpPr txBox="1"/>
              <p:nvPr/>
            </p:nvSpPr>
            <p:spPr>
              <a:xfrm>
                <a:off x="845622" y="2618899"/>
                <a:ext cx="18376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ubble Jelly Shadow" panose="02000600000000000000" pitchFamily="50" charset="0"/>
                  </a:rPr>
                  <a:t>Insert text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34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그룹 64">
            <a:extLst>
              <a:ext uri="{FF2B5EF4-FFF2-40B4-BE49-F238E27FC236}">
                <a16:creationId xmlns:a16="http://schemas.microsoft.com/office/drawing/2014/main" id="{DE9928DE-24C4-4C76-954B-8C329FE3FE68}"/>
              </a:ext>
            </a:extLst>
          </p:cNvPr>
          <p:cNvGrpSpPr/>
          <p:nvPr/>
        </p:nvGrpSpPr>
        <p:grpSpPr>
          <a:xfrm>
            <a:off x="1460984" y="375896"/>
            <a:ext cx="9270031" cy="6106207"/>
            <a:chOff x="836366" y="413311"/>
            <a:chExt cx="9270031" cy="6106207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277580DB-83C8-4845-B217-1D5E27E1B2E5}"/>
                </a:ext>
              </a:extLst>
            </p:cNvPr>
            <p:cNvSpPr/>
            <p:nvPr/>
          </p:nvSpPr>
          <p:spPr>
            <a:xfrm>
              <a:off x="836366" y="4133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0D891646-3F27-4EA5-A3D1-9E697FC0D6A9}"/>
                </a:ext>
              </a:extLst>
            </p:cNvPr>
            <p:cNvSpPr/>
            <p:nvPr/>
          </p:nvSpPr>
          <p:spPr>
            <a:xfrm>
              <a:off x="3165632" y="4133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0F749F86-8925-4197-BF9C-99F8B8C31B52}"/>
                </a:ext>
              </a:extLst>
            </p:cNvPr>
            <p:cNvSpPr/>
            <p:nvPr/>
          </p:nvSpPr>
          <p:spPr>
            <a:xfrm>
              <a:off x="5494898" y="4133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0D1A061-9A10-4D48-A380-B19B416ACFA1}"/>
                </a:ext>
              </a:extLst>
            </p:cNvPr>
            <p:cNvSpPr/>
            <p:nvPr/>
          </p:nvSpPr>
          <p:spPr>
            <a:xfrm>
              <a:off x="7824164" y="4133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EE2471E8-4423-4205-8A7E-223522D2DB3D}"/>
                </a:ext>
              </a:extLst>
            </p:cNvPr>
            <p:cNvSpPr/>
            <p:nvPr/>
          </p:nvSpPr>
          <p:spPr>
            <a:xfrm>
              <a:off x="836367" y="3492232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E60575E6-3ED0-45B1-A7A7-0F67ACB2E129}"/>
                </a:ext>
              </a:extLst>
            </p:cNvPr>
            <p:cNvSpPr/>
            <p:nvPr/>
          </p:nvSpPr>
          <p:spPr>
            <a:xfrm>
              <a:off x="3165632" y="3492232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D5C7990C-9019-4A76-8EDA-4298C11168B2}"/>
                </a:ext>
              </a:extLst>
            </p:cNvPr>
            <p:cNvSpPr/>
            <p:nvPr/>
          </p:nvSpPr>
          <p:spPr>
            <a:xfrm>
              <a:off x="5494898" y="3492232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6B354BD9-342B-4601-88CC-0BA29C94E056}"/>
                </a:ext>
              </a:extLst>
            </p:cNvPr>
            <p:cNvSpPr/>
            <p:nvPr/>
          </p:nvSpPr>
          <p:spPr>
            <a:xfrm>
              <a:off x="7824836" y="3489411"/>
              <a:ext cx="2281561" cy="3027286"/>
            </a:xfrm>
            <a:prstGeom prst="rect">
              <a:avLst/>
            </a:prstGeom>
            <a:gradFill flip="none" rotWithShape="1">
              <a:gsLst>
                <a:gs pos="5000">
                  <a:srgbClr val="FF3399">
                    <a:alpha val="50000"/>
                  </a:srgbClr>
                </a:gs>
                <a:gs pos="94000">
                  <a:srgbClr val="00FFCC"/>
                </a:gs>
                <a:gs pos="100000">
                  <a:srgbClr val="00FFCC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id="{35C54FF9-E4D1-4057-8B1F-DD552C1C7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04" y="1106674"/>
            <a:ext cx="2348593" cy="1565729"/>
          </a:xfrm>
          <a:prstGeom prst="rect">
            <a:avLst/>
          </a:prstGeom>
        </p:spPr>
      </p:pic>
      <p:pic>
        <p:nvPicPr>
          <p:cNvPr id="66" name="그림 65">
            <a:extLst>
              <a:ext uri="{FF2B5EF4-FFF2-40B4-BE49-F238E27FC236}">
                <a16:creationId xmlns:a16="http://schemas.microsoft.com/office/drawing/2014/main" id="{4A9719FE-FD55-4014-859A-0EADD247B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218" y="1106674"/>
            <a:ext cx="2348593" cy="1565729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57CCF85A-5460-469C-BC23-2CAE0891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04" y="4133960"/>
            <a:ext cx="2348593" cy="1565729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A1E5C4ED-3AC7-4FE0-92E0-13C94BDE8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33" y="4076528"/>
            <a:ext cx="2348593" cy="1565729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6A98AB22-EB13-4609-9F55-7BE4AAC6C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36" y="4076527"/>
            <a:ext cx="2348593" cy="1565729"/>
          </a:xfrm>
          <a:prstGeom prst="rect">
            <a:avLst/>
          </a:prstGeom>
        </p:spPr>
      </p:pic>
      <p:pic>
        <p:nvPicPr>
          <p:cNvPr id="70" name="그림 69">
            <a:extLst>
              <a:ext uri="{FF2B5EF4-FFF2-40B4-BE49-F238E27FC236}">
                <a16:creationId xmlns:a16="http://schemas.microsoft.com/office/drawing/2014/main" id="{1C59A881-7FD5-43DF-9551-8474FD6E0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603" y="4013203"/>
            <a:ext cx="2348593" cy="1565729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B975B870-AEBF-47C2-A038-A4E3569FD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265" y="1107626"/>
            <a:ext cx="2348593" cy="1565729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BB59DA5F-D2E9-4363-84EE-5279A32C8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36" y="1095855"/>
            <a:ext cx="2348593" cy="15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84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199</Words>
  <Application>Microsoft Office PowerPoint</Application>
  <PresentationFormat>Widescreen</PresentationFormat>
  <Paragraphs>55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Impact</vt:lpstr>
      <vt:lpstr>Calibri Light</vt:lpstr>
      <vt:lpstr>Calibri</vt:lpstr>
      <vt:lpstr>Arial</vt:lpstr>
      <vt:lpstr>Comic Kings</vt:lpstr>
      <vt:lpstr>맑은 고딕</vt:lpstr>
      <vt:lpstr>Ashington</vt:lpstr>
      <vt:lpstr>Bubble Jelly Shadow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김재현</dc:creator>
  <cp:lastModifiedBy>김재현</cp:lastModifiedBy>
  <cp:revision>45</cp:revision>
  <cp:lastPrinted>2024-04-29T07:27:56Z</cp:lastPrinted>
  <dcterms:created xsi:type="dcterms:W3CDTF">2024-04-29T04:48:08Z</dcterms:created>
  <dcterms:modified xsi:type="dcterms:W3CDTF">2024-08-06T00:34:22Z</dcterms:modified>
</cp:coreProperties>
</file>