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9" r:id="rId2"/>
    <p:sldId id="262" r:id="rId3"/>
    <p:sldId id="270" r:id="rId4"/>
    <p:sldId id="271" r:id="rId5"/>
    <p:sldId id="272" r:id="rId6"/>
    <p:sldId id="258" r:id="rId7"/>
    <p:sldId id="257" r:id="rId8"/>
    <p:sldId id="260" r:id="rId9"/>
    <p:sldId id="266" r:id="rId10"/>
    <p:sldId id="264" r:id="rId11"/>
    <p:sldId id="267" r:id="rId12"/>
    <p:sldId id="263" r:id="rId13"/>
    <p:sldId id="269" r:id="rId14"/>
    <p:sldId id="265" r:id="rId15"/>
    <p:sldId id="268" r:id="rId16"/>
  </p:sldIdLst>
  <p:sldSz cx="12192000" cy="6858000"/>
  <p:notesSz cx="6858000" cy="9144000"/>
  <p:embeddedFontLst>
    <p:embeddedFont>
      <p:font typeface="맑은 고딕" panose="020B0503020000020004" pitchFamily="34" charset="-127"/>
      <p:regular r:id="rId17"/>
      <p:bold r:id="rId18"/>
    </p:embeddedFont>
    <p:embeddedFont>
      <p:font typeface="Arial Rounded MT Bold" panose="020F0704030504030204" pitchFamily="3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AE12682-8935-4852-82C9-3F4579B6BBC1}">
          <p14:sldIdLst>
            <p14:sldId id="259"/>
            <p14:sldId id="262"/>
            <p14:sldId id="270"/>
            <p14:sldId id="271"/>
            <p14:sldId id="272"/>
            <p14:sldId id="258"/>
            <p14:sldId id="257"/>
            <p14:sldId id="260"/>
            <p14:sldId id="266"/>
            <p14:sldId id="264"/>
            <p14:sldId id="267"/>
            <p14:sldId id="263"/>
            <p14:sldId id="269"/>
            <p14:sldId id="265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  <a:srgbClr val="FBFDA1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EC626B8-CBE9-4108-8FCE-95674D97A5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D4ACDBB-D115-427A-9D83-B73F1343C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ED43FAC-10B1-484E-ABEE-89C4750B0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C10E-996F-4748-A99E-6FAA73B9CB8F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AC54483-6720-4B99-B0B5-9C5934B26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1B80098-5524-4930-8CFA-ED9B9F7AA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831F2-8167-4A02-8146-DCACA3AD6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096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60C4142-077E-4274-A1BD-8A8830AD2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19358DC-9A95-4196-8389-D2C598FCD8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04A1047-673C-4278-B62C-F1028CF2E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C10E-996F-4748-A99E-6FAA73B9CB8F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3AB739B-E13F-4789-BDD1-0C4699070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1BDF246-55A0-4584-9612-2A5966757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831F2-8167-4A02-8146-DCACA3AD6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050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593A902A-B731-491F-8DE5-7BE29B2CD9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6376B83-0E1D-44F2-B18C-FF630EEBA5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E507F3D-ABE7-4A2F-A419-CA6F62600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C10E-996F-4748-A99E-6FAA73B9CB8F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7E7A3EF-BD8C-42CF-A4A6-17ED9D99D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CDDE82B-45BC-4348-871B-03FAAF62E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831F2-8167-4A02-8146-DCACA3AD6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388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EBA58FD-A212-4B03-96F1-18F7B1386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E9C1B77-E4FE-439A-8345-F42CC6D5F6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26666E1-A229-4182-8EF9-5F9976FF2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C10E-996F-4748-A99E-6FAA73B9CB8F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25097D1-D188-43D1-8DED-9EB47A205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CB1D45-B2AE-4D99-96A7-CF85BA3A8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831F2-8167-4A02-8146-DCACA3AD6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112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D9424E0-05C7-4D04-B9C7-E7325FFF2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A8164DD-6F4E-46CA-A61F-C6DED100D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1F8E2EC-9F3C-4059-9F7E-AAFED0F72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C10E-996F-4748-A99E-6FAA73B9CB8F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D72DCF5-306F-4F74-A551-E31A1EF9A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0FE9B48-BB77-4529-882B-0A1142758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831F2-8167-4A02-8146-DCACA3AD6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988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83CA184-4A53-4F92-9E63-9F22A22FA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2399FD1-8F63-48AD-BA08-B0A77B1DC2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565032B-C1C2-48E4-9678-BAB8C5D40B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B3464CA-4798-4BE4-B840-38870279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C10E-996F-4748-A99E-6FAA73B9CB8F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8BB35B4-7E95-4754-83B4-F10AB4B1E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8984D0B-989F-4FE5-A093-A2E0F246D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831F2-8167-4A02-8146-DCACA3AD6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752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6871024-6BA9-4D8D-BF4E-EC5BDC4DB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FE2AF58-E73C-4A92-9EE0-D9F1326A4D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E7479E3-9C71-40F3-8B1E-5B5381DEBB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DC685CB-33C6-45D2-9D33-5274345E27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FB81084-8A05-40ED-84AE-637BC8CF4D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86D8A75C-8725-4744-A95A-E8170B87B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C10E-996F-4748-A99E-6FAA73B9CB8F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D6B7ABB-6CC0-48B3-BB10-DAA72C1DF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540AA59-56DD-4B04-9583-D13B66A25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831F2-8167-4A02-8146-DCACA3AD6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68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236DDE7-A759-4269-8E9D-3FD607639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D25F70A-C83F-4BA6-A98D-9978B4B3F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C10E-996F-4748-A99E-6FAA73B9CB8F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0A9EB6F-3F6B-4E52-8FA5-70BB2E514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8CA9CEB-A518-45BE-A400-15EEE470E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831F2-8167-4A02-8146-DCACA3AD6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616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CA02E885-A67C-4143-8EBD-63D97A7D5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C10E-996F-4748-A99E-6FAA73B9CB8F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BA776A36-631A-4BB1-8FD7-8D60E9183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C6CE6EF-E385-4218-B793-31726607E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831F2-8167-4A02-8146-DCACA3AD6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779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15C0055-6092-4842-9D6E-E0B253841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058B37F-CF03-4E23-B957-438899750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42ABCC2-FD42-45AD-AF68-17DDC15713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7654AB9-FDEF-4624-A52F-40AAAEE69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C10E-996F-4748-A99E-6FAA73B9CB8F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00FD046-0740-48E5-BDF8-4FD09F60B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DDBA2F7-6F90-47DF-9874-EADE52E88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831F2-8167-4A02-8146-DCACA3AD6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84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4CCBF51-B531-4ED0-ACE2-B62DA6EDD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F310F5C-0262-4785-9824-8F49A73552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073C24C-59AA-4610-8735-F4198788E0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BBFA473-29B7-45A8-A2F6-24C8C269D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C10E-996F-4748-A99E-6FAA73B9CB8F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B243F0E-8519-42FA-9610-B5B044D19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5B88266-AB3D-4C17-8B47-1BF4D7A48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831F2-8167-4A02-8146-DCACA3AD6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919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88BCDB39-57A0-45A2-9794-607F394B9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5649C43-3BE3-4D41-B603-8CBC16EA8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9FDBCCE-0CC1-4369-A0B9-B80A8605A9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1C10E-996F-4748-A99E-6FAA73B9CB8F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1109773-D757-4B5C-9688-3E50EBD905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97C82AD-C8FF-4D1A-B991-C491773E1D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831F2-8167-4A02-8146-DCACA3AD6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663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12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8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8.png"/><Relationship Id="rId3" Type="http://schemas.microsoft.com/office/2007/relationships/media" Target="../media/media2.mp3"/><Relationship Id="rId7" Type="http://schemas.openxmlformats.org/officeDocument/2006/relationships/image" Target="../media/image24.png"/><Relationship Id="rId12" Type="http://schemas.openxmlformats.org/officeDocument/2006/relationships/slide" Target="slide6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7.png"/><Relationship Id="rId4" Type="http://schemas.openxmlformats.org/officeDocument/2006/relationships/audio" Target="../media/media2.mp3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그룹 17">
            <a:extLst>
              <a:ext uri="{FF2B5EF4-FFF2-40B4-BE49-F238E27FC236}">
                <a16:creationId xmlns:a16="http://schemas.microsoft.com/office/drawing/2014/main" id="{BE95885F-9547-4390-915C-2C51DDA9F380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166848" y="46725"/>
            <a:chExt cx="10947939" cy="6858000"/>
          </a:xfrm>
        </p:grpSpPr>
        <p:pic>
          <p:nvPicPr>
            <p:cNvPr id="1026" name="Picture 2" descr="https://lh7-us.googleusercontent.com/slidesz/AGV_vUdNZnA892kpzbsMIoCqsTMe8YoELG_-KJFYOkC8ED5G-8Aff-YVTxrXmSyPXQE_aTydMo8kH4-DK9rszmXYqzTxGjdzv-yOU070oEMJ93UwSkn7rXHF29Sr19peT8UNI_2lfJw0GZmN8kEWtdBLq-Y4eL3p5T3ongIogCCnKqM2FU5REdt5d6M=nw?key=-7ME8eswTA7J87qsdhOiig">
              <a:extLst>
                <a:ext uri="{FF2B5EF4-FFF2-40B4-BE49-F238E27FC236}">
                  <a16:creationId xmlns:a16="http://schemas.microsoft.com/office/drawing/2014/main" id="{9BC5D4B4-2413-456A-AB45-84856BD1A5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848" y="46725"/>
              <a:ext cx="5418137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https://lh7-us.googleusercontent.com/slidesz/AGV_vUdNZnA892kpzbsMIoCqsTMe8YoELG_-KJFYOkC8ED5G-8Aff-YVTxrXmSyPXQE_aTydMo8kH4-DK9rszmXYqzTxGjdzv-yOU070oEMJ93UwSkn7rXHF29Sr19peT8UNI_2lfJw0GZmN8kEWtdBLq-Y4eL3p5T3ongIogCCnKqM2FU5REdt5d6M=nw?key=-7ME8eswTA7J87qsdhOiig">
              <a:extLst>
                <a:ext uri="{FF2B5EF4-FFF2-40B4-BE49-F238E27FC236}">
                  <a16:creationId xmlns:a16="http://schemas.microsoft.com/office/drawing/2014/main" id="{0A761B46-A427-4C0E-A01F-1E0F7F5A89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6650" y="46725"/>
              <a:ext cx="5418137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8744C3B-6F6C-4C1D-8187-AC09F1775685}"/>
              </a:ext>
            </a:extLst>
          </p:cNvPr>
          <p:cNvSpPr txBox="1"/>
          <p:nvPr/>
        </p:nvSpPr>
        <p:spPr>
          <a:xfrm>
            <a:off x="2578892" y="3789153"/>
            <a:ext cx="6174584" cy="156966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C000"/>
                </a:solidFill>
                <a:latin typeface="Ballkids Game" pitchFamily="50" charset="0"/>
              </a:rPr>
              <a:t>ESL</a:t>
            </a:r>
            <a:r>
              <a:rPr lang="en-US" sz="9600" dirty="0">
                <a:solidFill>
                  <a:srgbClr val="FBFDA1"/>
                </a:solidFill>
                <a:latin typeface="Ballkids Game" pitchFamily="50" charset="0"/>
              </a:rPr>
              <a:t> </a:t>
            </a:r>
            <a:r>
              <a:rPr lang="en-US" sz="9600" dirty="0">
                <a:solidFill>
                  <a:schemeClr val="accent5">
                    <a:lumMod val="75000"/>
                  </a:schemeClr>
                </a:solidFill>
                <a:latin typeface="Ballkids Game" pitchFamily="50" charset="0"/>
              </a:rPr>
              <a:t>EDITION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D50F0591-78A6-4030-B1D2-8E17BD07DF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17" y="630615"/>
            <a:ext cx="4038133" cy="3158538"/>
          </a:xfrm>
          <a:prstGeom prst="rect">
            <a:avLst/>
          </a:prstGeom>
        </p:spPr>
      </p:pic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FF25654B-5F49-415D-83A3-F14B9EE95D2F}"/>
              </a:ext>
            </a:extLst>
          </p:cNvPr>
          <p:cNvCxnSpPr/>
          <p:nvPr/>
        </p:nvCxnSpPr>
        <p:spPr>
          <a:xfrm>
            <a:off x="3019425" y="3257550"/>
            <a:ext cx="551497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그림 13">
            <a:extLst>
              <a:ext uri="{FF2B5EF4-FFF2-40B4-BE49-F238E27FC236}">
                <a16:creationId xmlns:a16="http://schemas.microsoft.com/office/drawing/2014/main" id="{36725B04-20B7-41BC-902B-EC23D3FFDC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1" t="57631" r="22607" b="36618"/>
          <a:stretch/>
        </p:blipFill>
        <p:spPr>
          <a:xfrm>
            <a:off x="3957636" y="3332850"/>
            <a:ext cx="3638551" cy="285751"/>
          </a:xfrm>
          <a:prstGeom prst="rect">
            <a:avLst/>
          </a:prstGeom>
        </p:spPr>
      </p:pic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01050F38-9215-4FA4-AC71-497364D6C986}"/>
              </a:ext>
            </a:extLst>
          </p:cNvPr>
          <p:cNvCxnSpPr>
            <a:cxnSpLocks/>
          </p:cNvCxnSpPr>
          <p:nvPr/>
        </p:nvCxnSpPr>
        <p:spPr>
          <a:xfrm>
            <a:off x="3533773" y="2438400"/>
            <a:ext cx="153352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CCC0D9C1-033F-4AFB-A327-DE68AB3B5A41}"/>
              </a:ext>
            </a:extLst>
          </p:cNvPr>
          <p:cNvCxnSpPr>
            <a:cxnSpLocks/>
          </p:cNvCxnSpPr>
          <p:nvPr/>
        </p:nvCxnSpPr>
        <p:spPr>
          <a:xfrm>
            <a:off x="6219823" y="2438400"/>
            <a:ext cx="153352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E402A85-8E00-4BFA-BB2A-AC6030068D3E}"/>
              </a:ext>
            </a:extLst>
          </p:cNvPr>
          <p:cNvSpPr txBox="1"/>
          <p:nvPr/>
        </p:nvSpPr>
        <p:spPr>
          <a:xfrm>
            <a:off x="50168" y="6501414"/>
            <a:ext cx="26288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4">
                    <a:lumMod val="50000"/>
                  </a:schemeClr>
                </a:solidFill>
                <a:latin typeface="Ballkids Game" pitchFamily="50" charset="0"/>
              </a:rPr>
              <a:t>Game Template by Kamohelo Semela</a:t>
            </a:r>
          </a:p>
        </p:txBody>
      </p:sp>
    </p:spTree>
    <p:extLst>
      <p:ext uri="{BB962C8B-B14F-4D97-AF65-F5344CB8AC3E}">
        <p14:creationId xmlns:p14="http://schemas.microsoft.com/office/powerpoint/2010/main" val="98441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29167E-6 -7.40741E-7 L -2.29167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60A3EB49-3B87-4FB5-B571-ABDBE74A7772}"/>
              </a:ext>
            </a:extLst>
          </p:cNvPr>
          <p:cNvGrpSpPr/>
          <p:nvPr/>
        </p:nvGrpSpPr>
        <p:grpSpPr>
          <a:xfrm>
            <a:off x="42174" y="472805"/>
            <a:ext cx="2965142" cy="1975275"/>
            <a:chOff x="855216" y="2718794"/>
            <a:chExt cx="2965142" cy="1975275"/>
          </a:xfrm>
        </p:grpSpPr>
        <p:pic>
          <p:nvPicPr>
            <p:cNvPr id="25" name="그림 24">
              <a:extLst>
                <a:ext uri="{FF2B5EF4-FFF2-40B4-BE49-F238E27FC236}">
                  <a16:creationId xmlns:a16="http://schemas.microsoft.com/office/drawing/2014/main" id="{ED998A89-6DB7-4A01-832A-56C0E7CBCC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55" r="2536"/>
            <a:stretch/>
          </p:blipFill>
          <p:spPr>
            <a:xfrm>
              <a:off x="855216" y="2718794"/>
              <a:ext cx="2965142" cy="1975275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C93AAFD-84F6-4805-B00F-D86F759E7EEA}"/>
                </a:ext>
              </a:extLst>
            </p:cNvPr>
            <p:cNvSpPr txBox="1"/>
            <p:nvPr/>
          </p:nvSpPr>
          <p:spPr>
            <a:xfrm>
              <a:off x="1589100" y="2915036"/>
              <a:ext cx="15713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Arial Rounded MT Bold" panose="020F0704030504030204" pitchFamily="34" charset="0"/>
                </a:rPr>
                <a:t>Text here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E3853C3-BC73-4C16-82D7-9BEF7C569841}"/>
                </a:ext>
              </a:extLst>
            </p:cNvPr>
            <p:cNvSpPr txBox="1"/>
            <p:nvPr/>
          </p:nvSpPr>
          <p:spPr>
            <a:xfrm>
              <a:off x="1589100" y="3467218"/>
              <a:ext cx="15713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Arial Rounded MT Bold" panose="020F0704030504030204" pitchFamily="34" charset="0"/>
                </a:rPr>
                <a:t>Text here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33D012F-C14F-44E8-B891-EA037545DEDA}"/>
                </a:ext>
              </a:extLst>
            </p:cNvPr>
            <p:cNvSpPr txBox="1"/>
            <p:nvPr/>
          </p:nvSpPr>
          <p:spPr>
            <a:xfrm>
              <a:off x="1589101" y="4019400"/>
              <a:ext cx="15713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Arial Rounded MT Bold" panose="020F0704030504030204" pitchFamily="34" charset="0"/>
                </a:rPr>
                <a:t>Text here</a:t>
              </a: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08F6489E-FE3D-4081-9745-DD8540C16E5E}"/>
              </a:ext>
            </a:extLst>
          </p:cNvPr>
          <p:cNvGrpSpPr/>
          <p:nvPr/>
        </p:nvGrpSpPr>
        <p:grpSpPr>
          <a:xfrm>
            <a:off x="42174" y="2465945"/>
            <a:ext cx="2965142" cy="1975275"/>
            <a:chOff x="855216" y="2718794"/>
            <a:chExt cx="2965142" cy="1975275"/>
          </a:xfrm>
        </p:grpSpPr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08A5F374-016B-4C91-A996-981A71006E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55" r="2536"/>
            <a:stretch/>
          </p:blipFill>
          <p:spPr>
            <a:xfrm>
              <a:off x="855216" y="2718794"/>
              <a:ext cx="2965142" cy="197527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F244DCF-EE2D-43C8-9A16-8354B400C6F7}"/>
                </a:ext>
              </a:extLst>
            </p:cNvPr>
            <p:cNvSpPr txBox="1"/>
            <p:nvPr/>
          </p:nvSpPr>
          <p:spPr>
            <a:xfrm>
              <a:off x="1589100" y="2915036"/>
              <a:ext cx="15713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Arial Rounded MT Bold" panose="020F0704030504030204" pitchFamily="34" charset="0"/>
                </a:rPr>
                <a:t>Text here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33A449F-BD60-4F48-A8D2-1446F9223987}"/>
                </a:ext>
              </a:extLst>
            </p:cNvPr>
            <p:cNvSpPr txBox="1"/>
            <p:nvPr/>
          </p:nvSpPr>
          <p:spPr>
            <a:xfrm>
              <a:off x="1589100" y="3467218"/>
              <a:ext cx="15713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Arial Rounded MT Bold" panose="020F0704030504030204" pitchFamily="34" charset="0"/>
                </a:rPr>
                <a:t>Text here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A4330DC-50B7-4152-80BA-8E4B5260A030}"/>
                </a:ext>
              </a:extLst>
            </p:cNvPr>
            <p:cNvSpPr txBox="1"/>
            <p:nvPr/>
          </p:nvSpPr>
          <p:spPr>
            <a:xfrm>
              <a:off x="1589101" y="4019400"/>
              <a:ext cx="15713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Arial Rounded MT Bold" panose="020F0704030504030204" pitchFamily="34" charset="0"/>
                </a:rPr>
                <a:t>Text here</a:t>
              </a:r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0F5828A3-96B2-4127-A006-BEB4E47067AA}"/>
              </a:ext>
            </a:extLst>
          </p:cNvPr>
          <p:cNvGrpSpPr/>
          <p:nvPr/>
        </p:nvGrpSpPr>
        <p:grpSpPr>
          <a:xfrm>
            <a:off x="3012490" y="462158"/>
            <a:ext cx="2965142" cy="1975275"/>
            <a:chOff x="855216" y="2718794"/>
            <a:chExt cx="2965142" cy="1975275"/>
          </a:xfrm>
        </p:grpSpPr>
        <p:pic>
          <p:nvPicPr>
            <p:cNvPr id="20" name="그림 19">
              <a:extLst>
                <a:ext uri="{FF2B5EF4-FFF2-40B4-BE49-F238E27FC236}">
                  <a16:creationId xmlns:a16="http://schemas.microsoft.com/office/drawing/2014/main" id="{2566126E-BFFB-4D7F-BDD6-0E634FFF61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55" r="2536"/>
            <a:stretch/>
          </p:blipFill>
          <p:spPr>
            <a:xfrm>
              <a:off x="855216" y="2718794"/>
              <a:ext cx="2965142" cy="1975275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B817AAC-360E-4328-9FDF-3F917209A320}"/>
                </a:ext>
              </a:extLst>
            </p:cNvPr>
            <p:cNvSpPr txBox="1"/>
            <p:nvPr/>
          </p:nvSpPr>
          <p:spPr>
            <a:xfrm>
              <a:off x="1589100" y="2915036"/>
              <a:ext cx="15713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Arial Rounded MT Bold" panose="020F0704030504030204" pitchFamily="34" charset="0"/>
                </a:rPr>
                <a:t>Text here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D5F9521-FEA7-4A03-A246-FD9D3DAB24AE}"/>
                </a:ext>
              </a:extLst>
            </p:cNvPr>
            <p:cNvSpPr txBox="1"/>
            <p:nvPr/>
          </p:nvSpPr>
          <p:spPr>
            <a:xfrm>
              <a:off x="1589100" y="3467218"/>
              <a:ext cx="15713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Arial Rounded MT Bold" panose="020F0704030504030204" pitchFamily="34" charset="0"/>
                </a:rPr>
                <a:t>Text here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4677C1C-3C9B-4415-8D27-B578A2C4BF8F}"/>
                </a:ext>
              </a:extLst>
            </p:cNvPr>
            <p:cNvSpPr txBox="1"/>
            <p:nvPr/>
          </p:nvSpPr>
          <p:spPr>
            <a:xfrm>
              <a:off x="1589101" y="4019400"/>
              <a:ext cx="15713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Arial Rounded MT Bold" panose="020F0704030504030204" pitchFamily="34" charset="0"/>
                </a:rPr>
                <a:t>Text here</a:t>
              </a:r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E196BA63-66A2-4355-80B7-251E642B758F}"/>
              </a:ext>
            </a:extLst>
          </p:cNvPr>
          <p:cNvGrpSpPr/>
          <p:nvPr/>
        </p:nvGrpSpPr>
        <p:grpSpPr>
          <a:xfrm>
            <a:off x="3005852" y="2476592"/>
            <a:ext cx="2965142" cy="1975275"/>
            <a:chOff x="855216" y="2718794"/>
            <a:chExt cx="2965142" cy="1975275"/>
          </a:xfrm>
        </p:grpSpPr>
        <p:pic>
          <p:nvPicPr>
            <p:cNvPr id="27" name="그림 26">
              <a:extLst>
                <a:ext uri="{FF2B5EF4-FFF2-40B4-BE49-F238E27FC236}">
                  <a16:creationId xmlns:a16="http://schemas.microsoft.com/office/drawing/2014/main" id="{76F6006E-57CF-4384-A215-EA3E8E5166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55" r="2536"/>
            <a:stretch/>
          </p:blipFill>
          <p:spPr>
            <a:xfrm>
              <a:off x="855216" y="2718794"/>
              <a:ext cx="2965142" cy="1975275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2B033E6-519A-43EF-B535-ADD4C10A6CB8}"/>
                </a:ext>
              </a:extLst>
            </p:cNvPr>
            <p:cNvSpPr txBox="1"/>
            <p:nvPr/>
          </p:nvSpPr>
          <p:spPr>
            <a:xfrm>
              <a:off x="1589100" y="2915036"/>
              <a:ext cx="15713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Arial Rounded MT Bold" panose="020F0704030504030204" pitchFamily="34" charset="0"/>
                </a:rPr>
                <a:t>Text here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A1953D9-7A83-4AA6-A649-D7B74E0F040E}"/>
                </a:ext>
              </a:extLst>
            </p:cNvPr>
            <p:cNvSpPr txBox="1"/>
            <p:nvPr/>
          </p:nvSpPr>
          <p:spPr>
            <a:xfrm>
              <a:off x="1589100" y="3467218"/>
              <a:ext cx="15713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Arial Rounded MT Bold" panose="020F0704030504030204" pitchFamily="34" charset="0"/>
                </a:rPr>
                <a:t>Text here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6D63470-D4D9-4256-BBF6-23BDBF75C38F}"/>
                </a:ext>
              </a:extLst>
            </p:cNvPr>
            <p:cNvSpPr txBox="1"/>
            <p:nvPr/>
          </p:nvSpPr>
          <p:spPr>
            <a:xfrm>
              <a:off x="1589101" y="4019400"/>
              <a:ext cx="15713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Arial Rounded MT Bold" panose="020F0704030504030204" pitchFamily="34" charset="0"/>
                </a:rPr>
                <a:t>Text here</a:t>
              </a:r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21E487F2-4BA9-4BDE-820A-E2454892AF86}"/>
              </a:ext>
            </a:extLst>
          </p:cNvPr>
          <p:cNvGrpSpPr/>
          <p:nvPr/>
        </p:nvGrpSpPr>
        <p:grpSpPr>
          <a:xfrm>
            <a:off x="42174" y="4480378"/>
            <a:ext cx="2965142" cy="1975275"/>
            <a:chOff x="855216" y="2718794"/>
            <a:chExt cx="2965142" cy="1975275"/>
          </a:xfrm>
        </p:grpSpPr>
        <p:pic>
          <p:nvPicPr>
            <p:cNvPr id="32" name="그림 31">
              <a:extLst>
                <a:ext uri="{FF2B5EF4-FFF2-40B4-BE49-F238E27FC236}">
                  <a16:creationId xmlns:a16="http://schemas.microsoft.com/office/drawing/2014/main" id="{00EB098B-4AA7-4AC8-AE85-AD6BAA5F1B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55" r="2536"/>
            <a:stretch/>
          </p:blipFill>
          <p:spPr>
            <a:xfrm>
              <a:off x="855216" y="2718794"/>
              <a:ext cx="2965142" cy="1975275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1D6105F-7699-4757-BB08-5BF7F7E63B5D}"/>
                </a:ext>
              </a:extLst>
            </p:cNvPr>
            <p:cNvSpPr txBox="1"/>
            <p:nvPr/>
          </p:nvSpPr>
          <p:spPr>
            <a:xfrm>
              <a:off x="1589100" y="2915036"/>
              <a:ext cx="15713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Arial Rounded MT Bold" panose="020F0704030504030204" pitchFamily="34" charset="0"/>
                </a:rPr>
                <a:t>Text here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CE34D22-487E-47DF-A429-3CFE62E07FAB}"/>
                </a:ext>
              </a:extLst>
            </p:cNvPr>
            <p:cNvSpPr txBox="1"/>
            <p:nvPr/>
          </p:nvSpPr>
          <p:spPr>
            <a:xfrm>
              <a:off x="1589100" y="3467218"/>
              <a:ext cx="15713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Arial Rounded MT Bold" panose="020F0704030504030204" pitchFamily="34" charset="0"/>
                </a:rPr>
                <a:t>Text here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D954892-1B80-4CA5-BB52-1FC8D16677DC}"/>
                </a:ext>
              </a:extLst>
            </p:cNvPr>
            <p:cNvSpPr txBox="1"/>
            <p:nvPr/>
          </p:nvSpPr>
          <p:spPr>
            <a:xfrm>
              <a:off x="1589101" y="4019400"/>
              <a:ext cx="15713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Arial Rounded MT Bold" panose="020F0704030504030204" pitchFamily="34" charset="0"/>
                </a:rPr>
                <a:t>Text here</a:t>
              </a:r>
            </a:p>
          </p:txBody>
        </p: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DA0FEA66-2EA1-49EF-A3F8-1EA8B62DA54D}"/>
              </a:ext>
            </a:extLst>
          </p:cNvPr>
          <p:cNvGrpSpPr/>
          <p:nvPr/>
        </p:nvGrpSpPr>
        <p:grpSpPr>
          <a:xfrm>
            <a:off x="5969530" y="2476591"/>
            <a:ext cx="2965142" cy="1975275"/>
            <a:chOff x="855216" y="2718794"/>
            <a:chExt cx="2965142" cy="1975275"/>
          </a:xfrm>
        </p:grpSpPr>
        <p:pic>
          <p:nvPicPr>
            <p:cNvPr id="37" name="그림 36">
              <a:extLst>
                <a:ext uri="{FF2B5EF4-FFF2-40B4-BE49-F238E27FC236}">
                  <a16:creationId xmlns:a16="http://schemas.microsoft.com/office/drawing/2014/main" id="{14AA57A4-8062-49E6-AB6E-E0CB6C68A4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55" r="2536"/>
            <a:stretch/>
          </p:blipFill>
          <p:spPr>
            <a:xfrm>
              <a:off x="855216" y="2718794"/>
              <a:ext cx="2965142" cy="1975275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5A75E63-054D-4606-8B58-28F0F23C6DEB}"/>
                </a:ext>
              </a:extLst>
            </p:cNvPr>
            <p:cNvSpPr txBox="1"/>
            <p:nvPr/>
          </p:nvSpPr>
          <p:spPr>
            <a:xfrm>
              <a:off x="1589100" y="2915036"/>
              <a:ext cx="15713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Arial Rounded MT Bold" panose="020F0704030504030204" pitchFamily="34" charset="0"/>
                </a:rPr>
                <a:t>Text here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9F3047F-AA5C-4F58-B3E9-C7749F4D8AB2}"/>
                </a:ext>
              </a:extLst>
            </p:cNvPr>
            <p:cNvSpPr txBox="1"/>
            <p:nvPr/>
          </p:nvSpPr>
          <p:spPr>
            <a:xfrm>
              <a:off x="1589100" y="3467218"/>
              <a:ext cx="15713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Arial Rounded MT Bold" panose="020F0704030504030204" pitchFamily="34" charset="0"/>
                </a:rPr>
                <a:t>Text here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7267406-ECEC-4E21-954C-020E7ABB4395}"/>
                </a:ext>
              </a:extLst>
            </p:cNvPr>
            <p:cNvSpPr txBox="1"/>
            <p:nvPr/>
          </p:nvSpPr>
          <p:spPr>
            <a:xfrm>
              <a:off x="1589101" y="4019400"/>
              <a:ext cx="15713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Arial Rounded MT Bold" panose="020F0704030504030204" pitchFamily="34" charset="0"/>
                </a:rPr>
                <a:t>Text here</a:t>
              </a:r>
            </a:p>
          </p:txBody>
        </p:sp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53FF0600-5820-4D6C-B862-1977C6F16B15}"/>
              </a:ext>
            </a:extLst>
          </p:cNvPr>
          <p:cNvGrpSpPr/>
          <p:nvPr/>
        </p:nvGrpSpPr>
        <p:grpSpPr>
          <a:xfrm>
            <a:off x="5974681" y="460849"/>
            <a:ext cx="2965142" cy="1975275"/>
            <a:chOff x="855216" y="2718794"/>
            <a:chExt cx="2965142" cy="1975275"/>
          </a:xfrm>
        </p:grpSpPr>
        <p:pic>
          <p:nvPicPr>
            <p:cNvPr id="42" name="그림 41">
              <a:extLst>
                <a:ext uri="{FF2B5EF4-FFF2-40B4-BE49-F238E27FC236}">
                  <a16:creationId xmlns:a16="http://schemas.microsoft.com/office/drawing/2014/main" id="{2C489E78-232A-4F6D-A316-9C71E87CF3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55" r="2536"/>
            <a:stretch/>
          </p:blipFill>
          <p:spPr>
            <a:xfrm>
              <a:off x="855216" y="2718794"/>
              <a:ext cx="2965142" cy="1975275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E6A8B51-FE3A-43F0-AB8F-F8A5A3E0150A}"/>
                </a:ext>
              </a:extLst>
            </p:cNvPr>
            <p:cNvSpPr txBox="1"/>
            <p:nvPr/>
          </p:nvSpPr>
          <p:spPr>
            <a:xfrm>
              <a:off x="1589100" y="2915036"/>
              <a:ext cx="15713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Arial Rounded MT Bold" panose="020F0704030504030204" pitchFamily="34" charset="0"/>
                </a:rPr>
                <a:t>Text here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35D39FB-979F-4CF5-B26A-7A0A98190DDD}"/>
                </a:ext>
              </a:extLst>
            </p:cNvPr>
            <p:cNvSpPr txBox="1"/>
            <p:nvPr/>
          </p:nvSpPr>
          <p:spPr>
            <a:xfrm>
              <a:off x="1589100" y="3467218"/>
              <a:ext cx="15713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Arial Rounded MT Bold" panose="020F0704030504030204" pitchFamily="34" charset="0"/>
                </a:rPr>
                <a:t>Text here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7FAEEE5-9765-49C5-8348-F43ADDA7B6B5}"/>
                </a:ext>
              </a:extLst>
            </p:cNvPr>
            <p:cNvSpPr txBox="1"/>
            <p:nvPr/>
          </p:nvSpPr>
          <p:spPr>
            <a:xfrm>
              <a:off x="1589101" y="4019400"/>
              <a:ext cx="15713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Arial Rounded MT Bold" panose="020F0704030504030204" pitchFamily="34" charset="0"/>
                </a:rPr>
                <a:t>Text here</a:t>
              </a:r>
            </a:p>
          </p:txBody>
        </p:sp>
      </p:grp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82783067-8511-4C44-8C13-843DD4C9D6DF}"/>
              </a:ext>
            </a:extLst>
          </p:cNvPr>
          <p:cNvGrpSpPr/>
          <p:nvPr/>
        </p:nvGrpSpPr>
        <p:grpSpPr>
          <a:xfrm>
            <a:off x="3004388" y="4480377"/>
            <a:ext cx="2965142" cy="1975275"/>
            <a:chOff x="855216" y="2718794"/>
            <a:chExt cx="2965142" cy="1975275"/>
          </a:xfrm>
        </p:grpSpPr>
        <p:pic>
          <p:nvPicPr>
            <p:cNvPr id="47" name="그림 46">
              <a:extLst>
                <a:ext uri="{FF2B5EF4-FFF2-40B4-BE49-F238E27FC236}">
                  <a16:creationId xmlns:a16="http://schemas.microsoft.com/office/drawing/2014/main" id="{4D0EB25D-A765-466E-8AF9-67A38A38B4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55" r="2536"/>
            <a:stretch/>
          </p:blipFill>
          <p:spPr>
            <a:xfrm>
              <a:off x="855216" y="2718794"/>
              <a:ext cx="2965142" cy="1975275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D11CA93-82B0-4E7F-B3BA-E4C071761892}"/>
                </a:ext>
              </a:extLst>
            </p:cNvPr>
            <p:cNvSpPr txBox="1"/>
            <p:nvPr/>
          </p:nvSpPr>
          <p:spPr>
            <a:xfrm>
              <a:off x="1589100" y="2915036"/>
              <a:ext cx="15713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Arial Rounded MT Bold" panose="020F0704030504030204" pitchFamily="34" charset="0"/>
                </a:rPr>
                <a:t>Text here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98F3421-C524-4C3C-A25C-51FF7F53AC63}"/>
                </a:ext>
              </a:extLst>
            </p:cNvPr>
            <p:cNvSpPr txBox="1"/>
            <p:nvPr/>
          </p:nvSpPr>
          <p:spPr>
            <a:xfrm>
              <a:off x="1589100" y="3467218"/>
              <a:ext cx="15713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Arial Rounded MT Bold" panose="020F0704030504030204" pitchFamily="34" charset="0"/>
                </a:rPr>
                <a:t>Text here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A13CE38-2D50-418E-8AE5-B8CA7C3101DF}"/>
                </a:ext>
              </a:extLst>
            </p:cNvPr>
            <p:cNvSpPr txBox="1"/>
            <p:nvPr/>
          </p:nvSpPr>
          <p:spPr>
            <a:xfrm>
              <a:off x="1589101" y="4019400"/>
              <a:ext cx="15713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Arial Rounded MT Bold" panose="020F0704030504030204" pitchFamily="34" charset="0"/>
                </a:rPr>
                <a:t>Text here</a:t>
              </a:r>
            </a:p>
          </p:txBody>
        </p:sp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243682D5-F95F-4B54-B05B-F540ACBE2CB7}"/>
              </a:ext>
            </a:extLst>
          </p:cNvPr>
          <p:cNvGrpSpPr/>
          <p:nvPr/>
        </p:nvGrpSpPr>
        <p:grpSpPr>
          <a:xfrm>
            <a:off x="5969530" y="4487258"/>
            <a:ext cx="2965142" cy="1975275"/>
            <a:chOff x="855216" y="2718794"/>
            <a:chExt cx="2965142" cy="1975275"/>
          </a:xfrm>
        </p:grpSpPr>
        <p:pic>
          <p:nvPicPr>
            <p:cNvPr id="52" name="그림 51">
              <a:extLst>
                <a:ext uri="{FF2B5EF4-FFF2-40B4-BE49-F238E27FC236}">
                  <a16:creationId xmlns:a16="http://schemas.microsoft.com/office/drawing/2014/main" id="{D9EEB320-0510-4A64-9A8F-D7F927A8CE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55" r="2536"/>
            <a:stretch/>
          </p:blipFill>
          <p:spPr>
            <a:xfrm>
              <a:off x="855216" y="2718794"/>
              <a:ext cx="2965142" cy="1975275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22A70FF-B63C-4A9D-9D6A-8AF5BD85BD9F}"/>
                </a:ext>
              </a:extLst>
            </p:cNvPr>
            <p:cNvSpPr txBox="1"/>
            <p:nvPr/>
          </p:nvSpPr>
          <p:spPr>
            <a:xfrm>
              <a:off x="1589100" y="2915036"/>
              <a:ext cx="15713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Arial Rounded MT Bold" panose="020F0704030504030204" pitchFamily="34" charset="0"/>
                </a:rPr>
                <a:t>Text here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078C225-3E32-4A57-8698-95DE1A6F21A2}"/>
                </a:ext>
              </a:extLst>
            </p:cNvPr>
            <p:cNvSpPr txBox="1"/>
            <p:nvPr/>
          </p:nvSpPr>
          <p:spPr>
            <a:xfrm>
              <a:off x="1589100" y="3467218"/>
              <a:ext cx="15713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Arial Rounded MT Bold" panose="020F0704030504030204" pitchFamily="34" charset="0"/>
                </a:rPr>
                <a:t>Text here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D20CEDF-F114-4E6A-B42D-1B516D7F3EBE}"/>
                </a:ext>
              </a:extLst>
            </p:cNvPr>
            <p:cNvSpPr txBox="1"/>
            <p:nvPr/>
          </p:nvSpPr>
          <p:spPr>
            <a:xfrm>
              <a:off x="1589101" y="4019400"/>
              <a:ext cx="15713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Arial Rounded MT Bold" panose="020F0704030504030204" pitchFamily="34" charset="0"/>
                </a:rPr>
                <a:t>Text here</a:t>
              </a:r>
            </a:p>
          </p:txBody>
        </p:sp>
      </p:grp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7355FDA9-C0DC-4F29-9165-0D8747A8C7C5}"/>
              </a:ext>
            </a:extLst>
          </p:cNvPr>
          <p:cNvGrpSpPr/>
          <p:nvPr/>
        </p:nvGrpSpPr>
        <p:grpSpPr>
          <a:xfrm>
            <a:off x="8934672" y="460849"/>
            <a:ext cx="2965142" cy="1975275"/>
            <a:chOff x="855216" y="2718794"/>
            <a:chExt cx="2965142" cy="1975275"/>
          </a:xfrm>
        </p:grpSpPr>
        <p:pic>
          <p:nvPicPr>
            <p:cNvPr id="57" name="그림 56">
              <a:extLst>
                <a:ext uri="{FF2B5EF4-FFF2-40B4-BE49-F238E27FC236}">
                  <a16:creationId xmlns:a16="http://schemas.microsoft.com/office/drawing/2014/main" id="{F0713295-CC42-48C6-91E7-43E3A98468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55" r="2536"/>
            <a:stretch/>
          </p:blipFill>
          <p:spPr>
            <a:xfrm>
              <a:off x="855216" y="2718794"/>
              <a:ext cx="2965142" cy="1975275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00466F6-FF68-4014-A80C-468087DAFBD1}"/>
                </a:ext>
              </a:extLst>
            </p:cNvPr>
            <p:cNvSpPr txBox="1"/>
            <p:nvPr/>
          </p:nvSpPr>
          <p:spPr>
            <a:xfrm>
              <a:off x="1589100" y="2915036"/>
              <a:ext cx="15713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Arial Rounded MT Bold" panose="020F0704030504030204" pitchFamily="34" charset="0"/>
                </a:rPr>
                <a:t>Text here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2753B89-C425-446C-90AA-742211ED1D7F}"/>
                </a:ext>
              </a:extLst>
            </p:cNvPr>
            <p:cNvSpPr txBox="1"/>
            <p:nvPr/>
          </p:nvSpPr>
          <p:spPr>
            <a:xfrm>
              <a:off x="1589100" y="3467218"/>
              <a:ext cx="15713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Arial Rounded MT Bold" panose="020F0704030504030204" pitchFamily="34" charset="0"/>
                </a:rPr>
                <a:t>Text here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F37FF7C-60C4-4A75-91E8-97E47ED1138D}"/>
                </a:ext>
              </a:extLst>
            </p:cNvPr>
            <p:cNvSpPr txBox="1"/>
            <p:nvPr/>
          </p:nvSpPr>
          <p:spPr>
            <a:xfrm>
              <a:off x="1589101" y="4019400"/>
              <a:ext cx="15713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Arial Rounded MT Bold" panose="020F0704030504030204" pitchFamily="34" charset="0"/>
                </a:rPr>
                <a:t>Text here</a:t>
              </a:r>
            </a:p>
          </p:txBody>
        </p:sp>
      </p:grp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F2A025E8-CFA1-4B93-B70A-1D1E3895B8DB}"/>
              </a:ext>
            </a:extLst>
          </p:cNvPr>
          <p:cNvGrpSpPr/>
          <p:nvPr/>
        </p:nvGrpSpPr>
        <p:grpSpPr>
          <a:xfrm>
            <a:off x="8931744" y="2476591"/>
            <a:ext cx="2965142" cy="1975275"/>
            <a:chOff x="855216" y="2718794"/>
            <a:chExt cx="2965142" cy="1975275"/>
          </a:xfrm>
        </p:grpSpPr>
        <p:pic>
          <p:nvPicPr>
            <p:cNvPr id="62" name="그림 61">
              <a:extLst>
                <a:ext uri="{FF2B5EF4-FFF2-40B4-BE49-F238E27FC236}">
                  <a16:creationId xmlns:a16="http://schemas.microsoft.com/office/drawing/2014/main" id="{B6DB0A50-5360-42F8-B1A9-4C1B642CB6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55" r="2536"/>
            <a:stretch/>
          </p:blipFill>
          <p:spPr>
            <a:xfrm>
              <a:off x="855216" y="2718794"/>
              <a:ext cx="2965142" cy="1975275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F9A2708-386F-4417-A80F-1D09BFD29523}"/>
                </a:ext>
              </a:extLst>
            </p:cNvPr>
            <p:cNvSpPr txBox="1"/>
            <p:nvPr/>
          </p:nvSpPr>
          <p:spPr>
            <a:xfrm>
              <a:off x="1589100" y="2915036"/>
              <a:ext cx="15713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Arial Rounded MT Bold" panose="020F0704030504030204" pitchFamily="34" charset="0"/>
                </a:rPr>
                <a:t>Text here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4C860E1-7F26-470D-A914-451FF4B39F31}"/>
                </a:ext>
              </a:extLst>
            </p:cNvPr>
            <p:cNvSpPr txBox="1"/>
            <p:nvPr/>
          </p:nvSpPr>
          <p:spPr>
            <a:xfrm>
              <a:off x="1589100" y="3467218"/>
              <a:ext cx="15713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Arial Rounded MT Bold" panose="020F0704030504030204" pitchFamily="34" charset="0"/>
                </a:rPr>
                <a:t>Text here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ABF5C115-12B9-431E-9CE2-05C73FE3DED5}"/>
                </a:ext>
              </a:extLst>
            </p:cNvPr>
            <p:cNvSpPr txBox="1"/>
            <p:nvPr/>
          </p:nvSpPr>
          <p:spPr>
            <a:xfrm>
              <a:off x="1589101" y="4019400"/>
              <a:ext cx="15713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Arial Rounded MT Bold" panose="020F0704030504030204" pitchFamily="34" charset="0"/>
                </a:rPr>
                <a:t>Text here</a:t>
              </a:r>
            </a:p>
          </p:txBody>
        </p:sp>
      </p:grpSp>
      <p:grpSp>
        <p:nvGrpSpPr>
          <p:cNvPr id="66" name="그룹 65">
            <a:extLst>
              <a:ext uri="{FF2B5EF4-FFF2-40B4-BE49-F238E27FC236}">
                <a16:creationId xmlns:a16="http://schemas.microsoft.com/office/drawing/2014/main" id="{785AA7F5-6DBF-4D6E-AB5B-E8488C13F7EF}"/>
              </a:ext>
            </a:extLst>
          </p:cNvPr>
          <p:cNvGrpSpPr/>
          <p:nvPr/>
        </p:nvGrpSpPr>
        <p:grpSpPr>
          <a:xfrm>
            <a:off x="8931744" y="4480377"/>
            <a:ext cx="2965142" cy="1975275"/>
            <a:chOff x="855216" y="2718794"/>
            <a:chExt cx="2965142" cy="1975275"/>
          </a:xfrm>
        </p:grpSpPr>
        <p:pic>
          <p:nvPicPr>
            <p:cNvPr id="67" name="그림 66">
              <a:extLst>
                <a:ext uri="{FF2B5EF4-FFF2-40B4-BE49-F238E27FC236}">
                  <a16:creationId xmlns:a16="http://schemas.microsoft.com/office/drawing/2014/main" id="{B8174CDD-B6F5-4602-8D83-AB77128D0B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55" r="2536"/>
            <a:stretch/>
          </p:blipFill>
          <p:spPr>
            <a:xfrm>
              <a:off x="855216" y="2718794"/>
              <a:ext cx="2965142" cy="1975275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E0F72AA-D78C-4C2E-98D4-F39FCAE84DC9}"/>
                </a:ext>
              </a:extLst>
            </p:cNvPr>
            <p:cNvSpPr txBox="1"/>
            <p:nvPr/>
          </p:nvSpPr>
          <p:spPr>
            <a:xfrm>
              <a:off x="1589100" y="2915036"/>
              <a:ext cx="15713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Arial Rounded MT Bold" panose="020F0704030504030204" pitchFamily="34" charset="0"/>
                </a:rPr>
                <a:t>Text here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DA220125-8632-4D7A-A8C0-9E21E99D40AD}"/>
                </a:ext>
              </a:extLst>
            </p:cNvPr>
            <p:cNvSpPr txBox="1"/>
            <p:nvPr/>
          </p:nvSpPr>
          <p:spPr>
            <a:xfrm>
              <a:off x="1589100" y="3467218"/>
              <a:ext cx="15713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Arial Rounded MT Bold" panose="020F0704030504030204" pitchFamily="34" charset="0"/>
                </a:rPr>
                <a:t>Text here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47201E7-74F5-4A56-809A-4C485DDAA606}"/>
                </a:ext>
              </a:extLst>
            </p:cNvPr>
            <p:cNvSpPr txBox="1"/>
            <p:nvPr/>
          </p:nvSpPr>
          <p:spPr>
            <a:xfrm>
              <a:off x="1589101" y="4019400"/>
              <a:ext cx="15713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Arial Rounded MT Bold" panose="020F0704030504030204" pitchFamily="34" charset="0"/>
                </a:rPr>
                <a:t>Text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5995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43994CDD-611A-4F02-B289-D5D152342C72}"/>
              </a:ext>
            </a:extLst>
          </p:cNvPr>
          <p:cNvGrpSpPr/>
          <p:nvPr/>
        </p:nvGrpSpPr>
        <p:grpSpPr>
          <a:xfrm>
            <a:off x="1" y="-74428"/>
            <a:ext cx="12191999" cy="6858000"/>
            <a:chOff x="166848" y="46725"/>
            <a:chExt cx="10947939" cy="6858000"/>
          </a:xfrm>
        </p:grpSpPr>
        <p:pic>
          <p:nvPicPr>
            <p:cNvPr id="3" name="Picture 2" descr="https://lh7-us.googleusercontent.com/slidesz/AGV_vUdNZnA892kpzbsMIoCqsTMe8YoELG_-KJFYOkC8ED5G-8Aff-YVTxrXmSyPXQE_aTydMo8kH4-DK9rszmXYqzTxGjdzv-yOU070oEMJ93UwSkn7rXHF29Sr19peT8UNI_2lfJw0GZmN8kEWtdBLq-Y4eL3p5T3ongIogCCnKqM2FU5REdt5d6M=nw?key=-7ME8eswTA7J87qsdhOiig">
              <a:extLst>
                <a:ext uri="{FF2B5EF4-FFF2-40B4-BE49-F238E27FC236}">
                  <a16:creationId xmlns:a16="http://schemas.microsoft.com/office/drawing/2014/main" id="{CEB732F6-ABC6-4772-AA72-5C8C8A2466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848" y="46725"/>
              <a:ext cx="5418137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https://lh7-us.googleusercontent.com/slidesz/AGV_vUdNZnA892kpzbsMIoCqsTMe8YoELG_-KJFYOkC8ED5G-8Aff-YVTxrXmSyPXQE_aTydMo8kH4-DK9rszmXYqzTxGjdzv-yOU070oEMJ93UwSkn7rXHF29Sr19peT8UNI_2lfJw0GZmN8kEWtdBLq-Y4eL3p5T3ongIogCCnKqM2FU5REdt5d6M=nw?key=-7ME8eswTA7J87qsdhOiig">
              <a:extLst>
                <a:ext uri="{FF2B5EF4-FFF2-40B4-BE49-F238E27FC236}">
                  <a16:creationId xmlns:a16="http://schemas.microsoft.com/office/drawing/2014/main" id="{82D8CEDE-5AB4-4ABA-AD55-5CD194672F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6650" y="46725"/>
              <a:ext cx="5418137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84400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9A744730-E115-4CA3-8CBD-95F16898B828}"/>
              </a:ext>
            </a:extLst>
          </p:cNvPr>
          <p:cNvGrpSpPr/>
          <p:nvPr/>
        </p:nvGrpSpPr>
        <p:grpSpPr>
          <a:xfrm>
            <a:off x="233779" y="337492"/>
            <a:ext cx="2894120" cy="1975276"/>
            <a:chOff x="890727" y="490499"/>
            <a:chExt cx="2894120" cy="1975276"/>
          </a:xfrm>
        </p:grpSpPr>
        <p:pic>
          <p:nvPicPr>
            <p:cNvPr id="24" name="그림 23">
              <a:extLst>
                <a:ext uri="{FF2B5EF4-FFF2-40B4-BE49-F238E27FC236}">
                  <a16:creationId xmlns:a16="http://schemas.microsoft.com/office/drawing/2014/main" id="{1CE16821-876A-427E-B2EC-72ABD37EF0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323" t="12579" r="20925" b="12247"/>
            <a:stretch/>
          </p:blipFill>
          <p:spPr>
            <a:xfrm>
              <a:off x="890727" y="490499"/>
              <a:ext cx="2894120" cy="1975276"/>
            </a:xfrm>
            <a:prstGeom prst="rect">
              <a:avLst/>
            </a:prstGeom>
          </p:spPr>
        </p:pic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6CBFE62C-3C0D-438F-B5F9-F0FF629FB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60479" y="868668"/>
              <a:ext cx="1554615" cy="1182727"/>
            </a:xfrm>
            <a:prstGeom prst="rect">
              <a:avLst/>
            </a:prstGeom>
          </p:spPr>
        </p:pic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19EC85AC-7859-48EB-B06A-3EDCC0AB6D43}"/>
              </a:ext>
            </a:extLst>
          </p:cNvPr>
          <p:cNvGrpSpPr/>
          <p:nvPr/>
        </p:nvGrpSpPr>
        <p:grpSpPr>
          <a:xfrm>
            <a:off x="233777" y="2362938"/>
            <a:ext cx="2894120" cy="1975276"/>
            <a:chOff x="890727" y="490499"/>
            <a:chExt cx="2894120" cy="1975276"/>
          </a:xfrm>
        </p:grpSpPr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05CA4CE0-3616-4587-AD6F-710A566372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323" t="12579" r="20925" b="12247"/>
            <a:stretch/>
          </p:blipFill>
          <p:spPr>
            <a:xfrm>
              <a:off x="890727" y="490499"/>
              <a:ext cx="2894120" cy="1975276"/>
            </a:xfrm>
            <a:prstGeom prst="rect">
              <a:avLst/>
            </a:prstGeom>
          </p:spPr>
        </p:pic>
        <p:pic>
          <p:nvPicPr>
            <p:cNvPr id="20" name="그림 19">
              <a:extLst>
                <a:ext uri="{FF2B5EF4-FFF2-40B4-BE49-F238E27FC236}">
                  <a16:creationId xmlns:a16="http://schemas.microsoft.com/office/drawing/2014/main" id="{1B826A69-6293-4AC0-BD62-84FB5515D5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60479" y="868668"/>
              <a:ext cx="1554615" cy="1182727"/>
            </a:xfrm>
            <a:prstGeom prst="rect">
              <a:avLst/>
            </a:prstGeom>
          </p:spPr>
        </p:pic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A7CFAD49-710D-49E4-B37E-FC9ABB25B907}"/>
              </a:ext>
            </a:extLst>
          </p:cNvPr>
          <p:cNvGrpSpPr/>
          <p:nvPr/>
        </p:nvGrpSpPr>
        <p:grpSpPr>
          <a:xfrm>
            <a:off x="3123004" y="4370278"/>
            <a:ext cx="2894120" cy="1975276"/>
            <a:chOff x="890727" y="490499"/>
            <a:chExt cx="2894120" cy="1975276"/>
          </a:xfrm>
        </p:grpSpPr>
        <p:pic>
          <p:nvPicPr>
            <p:cNvPr id="22" name="그림 21">
              <a:extLst>
                <a:ext uri="{FF2B5EF4-FFF2-40B4-BE49-F238E27FC236}">
                  <a16:creationId xmlns:a16="http://schemas.microsoft.com/office/drawing/2014/main" id="{E870E501-041D-4681-85AE-AADB9144F8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323" t="12579" r="20925" b="12247"/>
            <a:stretch/>
          </p:blipFill>
          <p:spPr>
            <a:xfrm>
              <a:off x="890727" y="490499"/>
              <a:ext cx="2894120" cy="1975276"/>
            </a:xfrm>
            <a:prstGeom prst="rect">
              <a:avLst/>
            </a:prstGeom>
          </p:spPr>
        </p:pic>
        <p:pic>
          <p:nvPicPr>
            <p:cNvPr id="23" name="그림 22">
              <a:extLst>
                <a:ext uri="{FF2B5EF4-FFF2-40B4-BE49-F238E27FC236}">
                  <a16:creationId xmlns:a16="http://schemas.microsoft.com/office/drawing/2014/main" id="{3BB26007-2083-4948-97D8-6176065A7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60479" y="868668"/>
              <a:ext cx="1554615" cy="1182727"/>
            </a:xfrm>
            <a:prstGeom prst="rect">
              <a:avLst/>
            </a:prstGeom>
          </p:spPr>
        </p:pic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9F40E1C3-0864-40F1-B3CC-85B00008BE09}"/>
              </a:ext>
            </a:extLst>
          </p:cNvPr>
          <p:cNvGrpSpPr/>
          <p:nvPr/>
        </p:nvGrpSpPr>
        <p:grpSpPr>
          <a:xfrm>
            <a:off x="3123003" y="2353885"/>
            <a:ext cx="2894120" cy="1975276"/>
            <a:chOff x="890727" y="490499"/>
            <a:chExt cx="2894120" cy="1975276"/>
          </a:xfrm>
        </p:grpSpPr>
        <p:pic>
          <p:nvPicPr>
            <p:cNvPr id="27" name="그림 26">
              <a:extLst>
                <a:ext uri="{FF2B5EF4-FFF2-40B4-BE49-F238E27FC236}">
                  <a16:creationId xmlns:a16="http://schemas.microsoft.com/office/drawing/2014/main" id="{31236243-F83C-4C12-B7BE-2125913889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323" t="12579" r="20925" b="12247"/>
            <a:stretch/>
          </p:blipFill>
          <p:spPr>
            <a:xfrm>
              <a:off x="890727" y="490499"/>
              <a:ext cx="2894120" cy="1975276"/>
            </a:xfrm>
            <a:prstGeom prst="rect">
              <a:avLst/>
            </a:prstGeom>
          </p:spPr>
        </p:pic>
        <p:pic>
          <p:nvPicPr>
            <p:cNvPr id="28" name="그림 27">
              <a:extLst>
                <a:ext uri="{FF2B5EF4-FFF2-40B4-BE49-F238E27FC236}">
                  <a16:creationId xmlns:a16="http://schemas.microsoft.com/office/drawing/2014/main" id="{9BE98DDA-47A7-4039-8E81-B5A10C50BF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60479" y="868668"/>
              <a:ext cx="1554615" cy="1182727"/>
            </a:xfrm>
            <a:prstGeom prst="rect">
              <a:avLst/>
            </a:prstGeom>
          </p:spPr>
        </p:pic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DCC7ED76-BEDD-46ED-932E-07C7BEC91F49}"/>
              </a:ext>
            </a:extLst>
          </p:cNvPr>
          <p:cNvGrpSpPr/>
          <p:nvPr/>
        </p:nvGrpSpPr>
        <p:grpSpPr>
          <a:xfrm>
            <a:off x="233777" y="4388384"/>
            <a:ext cx="2894120" cy="1975276"/>
            <a:chOff x="890727" y="490499"/>
            <a:chExt cx="2894120" cy="1975276"/>
          </a:xfrm>
        </p:grpSpPr>
        <p:pic>
          <p:nvPicPr>
            <p:cNvPr id="30" name="그림 29">
              <a:extLst>
                <a:ext uri="{FF2B5EF4-FFF2-40B4-BE49-F238E27FC236}">
                  <a16:creationId xmlns:a16="http://schemas.microsoft.com/office/drawing/2014/main" id="{8E8B4729-1E46-495A-BDAB-DEB93BDAA2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323" t="12579" r="20925" b="12247"/>
            <a:stretch/>
          </p:blipFill>
          <p:spPr>
            <a:xfrm>
              <a:off x="890727" y="490499"/>
              <a:ext cx="2894120" cy="1975276"/>
            </a:xfrm>
            <a:prstGeom prst="rect">
              <a:avLst/>
            </a:prstGeom>
          </p:spPr>
        </p:pic>
        <p:pic>
          <p:nvPicPr>
            <p:cNvPr id="31" name="그림 30">
              <a:extLst>
                <a:ext uri="{FF2B5EF4-FFF2-40B4-BE49-F238E27FC236}">
                  <a16:creationId xmlns:a16="http://schemas.microsoft.com/office/drawing/2014/main" id="{BB79250A-F0ED-4C89-956B-5F09FA141A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60479" y="868668"/>
              <a:ext cx="1554615" cy="1182727"/>
            </a:xfrm>
            <a:prstGeom prst="rect">
              <a:avLst/>
            </a:prstGeom>
          </p:spPr>
        </p:pic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636C12A8-E974-41B1-9E40-951B56F0D464}"/>
              </a:ext>
            </a:extLst>
          </p:cNvPr>
          <p:cNvGrpSpPr/>
          <p:nvPr/>
        </p:nvGrpSpPr>
        <p:grpSpPr>
          <a:xfrm>
            <a:off x="3127897" y="337492"/>
            <a:ext cx="2894120" cy="1975276"/>
            <a:chOff x="890727" y="490499"/>
            <a:chExt cx="2894120" cy="1975276"/>
          </a:xfrm>
        </p:grpSpPr>
        <p:pic>
          <p:nvPicPr>
            <p:cNvPr id="33" name="그림 32">
              <a:extLst>
                <a:ext uri="{FF2B5EF4-FFF2-40B4-BE49-F238E27FC236}">
                  <a16:creationId xmlns:a16="http://schemas.microsoft.com/office/drawing/2014/main" id="{D39E3844-9EF3-4565-B9BD-555F13A452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323" t="12579" r="20925" b="12247"/>
            <a:stretch/>
          </p:blipFill>
          <p:spPr>
            <a:xfrm>
              <a:off x="890727" y="490499"/>
              <a:ext cx="2894120" cy="1975276"/>
            </a:xfrm>
            <a:prstGeom prst="rect">
              <a:avLst/>
            </a:prstGeom>
          </p:spPr>
        </p:pic>
        <p:pic>
          <p:nvPicPr>
            <p:cNvPr id="34" name="그림 33">
              <a:extLst>
                <a:ext uri="{FF2B5EF4-FFF2-40B4-BE49-F238E27FC236}">
                  <a16:creationId xmlns:a16="http://schemas.microsoft.com/office/drawing/2014/main" id="{00848786-41E5-4106-915D-138006A6A6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60479" y="868668"/>
              <a:ext cx="1554615" cy="1182727"/>
            </a:xfrm>
            <a:prstGeom prst="rect">
              <a:avLst/>
            </a:prstGeom>
          </p:spPr>
        </p:pic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D724F060-E706-458A-BCD4-F0921B8A61A5}"/>
              </a:ext>
            </a:extLst>
          </p:cNvPr>
          <p:cNvGrpSpPr/>
          <p:nvPr/>
        </p:nvGrpSpPr>
        <p:grpSpPr>
          <a:xfrm>
            <a:off x="6022014" y="337492"/>
            <a:ext cx="2894120" cy="1975276"/>
            <a:chOff x="890727" y="490499"/>
            <a:chExt cx="2894120" cy="1975276"/>
          </a:xfrm>
        </p:grpSpPr>
        <p:pic>
          <p:nvPicPr>
            <p:cNvPr id="36" name="그림 35">
              <a:extLst>
                <a:ext uri="{FF2B5EF4-FFF2-40B4-BE49-F238E27FC236}">
                  <a16:creationId xmlns:a16="http://schemas.microsoft.com/office/drawing/2014/main" id="{4DE269D1-1C8C-4B39-9FDF-CC1F6C5BD3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323" t="12579" r="20925" b="12247"/>
            <a:stretch/>
          </p:blipFill>
          <p:spPr>
            <a:xfrm>
              <a:off x="890727" y="490499"/>
              <a:ext cx="2894120" cy="1975276"/>
            </a:xfrm>
            <a:prstGeom prst="rect">
              <a:avLst/>
            </a:prstGeom>
          </p:spPr>
        </p:pic>
        <p:pic>
          <p:nvPicPr>
            <p:cNvPr id="37" name="그림 36">
              <a:extLst>
                <a:ext uri="{FF2B5EF4-FFF2-40B4-BE49-F238E27FC236}">
                  <a16:creationId xmlns:a16="http://schemas.microsoft.com/office/drawing/2014/main" id="{D7FE65E4-CFA5-4E5A-A5E9-A6E25A089C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60479" y="868668"/>
              <a:ext cx="1554615" cy="1182727"/>
            </a:xfrm>
            <a:prstGeom prst="rect">
              <a:avLst/>
            </a:prstGeom>
          </p:spPr>
        </p:pic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AC265863-DFB8-403C-997F-F8B2CDC971CA}"/>
              </a:ext>
            </a:extLst>
          </p:cNvPr>
          <p:cNvGrpSpPr/>
          <p:nvPr/>
        </p:nvGrpSpPr>
        <p:grpSpPr>
          <a:xfrm>
            <a:off x="6022015" y="2353885"/>
            <a:ext cx="2894120" cy="1975276"/>
            <a:chOff x="890727" y="490499"/>
            <a:chExt cx="2894120" cy="1975276"/>
          </a:xfrm>
        </p:grpSpPr>
        <p:pic>
          <p:nvPicPr>
            <p:cNvPr id="39" name="그림 38">
              <a:extLst>
                <a:ext uri="{FF2B5EF4-FFF2-40B4-BE49-F238E27FC236}">
                  <a16:creationId xmlns:a16="http://schemas.microsoft.com/office/drawing/2014/main" id="{D9C98146-97AE-4060-94B0-65F80F035E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323" t="12579" r="20925" b="12247"/>
            <a:stretch/>
          </p:blipFill>
          <p:spPr>
            <a:xfrm>
              <a:off x="890727" y="490499"/>
              <a:ext cx="2894120" cy="1975276"/>
            </a:xfrm>
            <a:prstGeom prst="rect">
              <a:avLst/>
            </a:prstGeom>
          </p:spPr>
        </p:pic>
        <p:pic>
          <p:nvPicPr>
            <p:cNvPr id="40" name="그림 39">
              <a:extLst>
                <a:ext uri="{FF2B5EF4-FFF2-40B4-BE49-F238E27FC236}">
                  <a16:creationId xmlns:a16="http://schemas.microsoft.com/office/drawing/2014/main" id="{F0C1500B-4C9B-49A9-934D-06C22F9D1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60479" y="868668"/>
              <a:ext cx="1554615" cy="1182727"/>
            </a:xfrm>
            <a:prstGeom prst="rect">
              <a:avLst/>
            </a:prstGeom>
          </p:spPr>
        </p:pic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CEA6121C-9000-4C44-8993-2EBD07C12772}"/>
              </a:ext>
            </a:extLst>
          </p:cNvPr>
          <p:cNvGrpSpPr/>
          <p:nvPr/>
        </p:nvGrpSpPr>
        <p:grpSpPr>
          <a:xfrm>
            <a:off x="6022015" y="4370278"/>
            <a:ext cx="2894120" cy="1975276"/>
            <a:chOff x="890727" y="490499"/>
            <a:chExt cx="2894120" cy="1975276"/>
          </a:xfrm>
        </p:grpSpPr>
        <p:pic>
          <p:nvPicPr>
            <p:cNvPr id="42" name="그림 41">
              <a:extLst>
                <a:ext uri="{FF2B5EF4-FFF2-40B4-BE49-F238E27FC236}">
                  <a16:creationId xmlns:a16="http://schemas.microsoft.com/office/drawing/2014/main" id="{DB6AD19F-BE49-4FD9-AA76-8A58ED7600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323" t="12579" r="20925" b="12247"/>
            <a:stretch/>
          </p:blipFill>
          <p:spPr>
            <a:xfrm>
              <a:off x="890727" y="490499"/>
              <a:ext cx="2894120" cy="1975276"/>
            </a:xfrm>
            <a:prstGeom prst="rect">
              <a:avLst/>
            </a:prstGeom>
          </p:spPr>
        </p:pic>
        <p:pic>
          <p:nvPicPr>
            <p:cNvPr id="43" name="그림 42">
              <a:extLst>
                <a:ext uri="{FF2B5EF4-FFF2-40B4-BE49-F238E27FC236}">
                  <a16:creationId xmlns:a16="http://schemas.microsoft.com/office/drawing/2014/main" id="{78B409AA-DFD8-4308-A051-6F1EED8452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60479" y="868668"/>
              <a:ext cx="1554615" cy="1182727"/>
            </a:xfrm>
            <a:prstGeom prst="rect">
              <a:avLst/>
            </a:prstGeom>
          </p:spPr>
        </p:pic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DA1FD073-7E83-4937-B941-062D0E365B3C}"/>
              </a:ext>
            </a:extLst>
          </p:cNvPr>
          <p:cNvGrpSpPr/>
          <p:nvPr/>
        </p:nvGrpSpPr>
        <p:grpSpPr>
          <a:xfrm>
            <a:off x="8916130" y="337492"/>
            <a:ext cx="2894120" cy="1975276"/>
            <a:chOff x="890727" y="490499"/>
            <a:chExt cx="2894120" cy="1975276"/>
          </a:xfrm>
        </p:grpSpPr>
        <p:pic>
          <p:nvPicPr>
            <p:cNvPr id="45" name="그림 44">
              <a:extLst>
                <a:ext uri="{FF2B5EF4-FFF2-40B4-BE49-F238E27FC236}">
                  <a16:creationId xmlns:a16="http://schemas.microsoft.com/office/drawing/2014/main" id="{A4E679EE-EB6F-4305-A7AA-AB5A3F2237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323" t="12579" r="20925" b="12247"/>
            <a:stretch/>
          </p:blipFill>
          <p:spPr>
            <a:xfrm>
              <a:off x="890727" y="490499"/>
              <a:ext cx="2894120" cy="1975276"/>
            </a:xfrm>
            <a:prstGeom prst="rect">
              <a:avLst/>
            </a:prstGeom>
          </p:spPr>
        </p:pic>
        <p:pic>
          <p:nvPicPr>
            <p:cNvPr id="46" name="그림 45">
              <a:extLst>
                <a:ext uri="{FF2B5EF4-FFF2-40B4-BE49-F238E27FC236}">
                  <a16:creationId xmlns:a16="http://schemas.microsoft.com/office/drawing/2014/main" id="{C7A23F5C-47F1-485A-BAFD-7A3507CC53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60479" y="868668"/>
              <a:ext cx="1554615" cy="1182727"/>
            </a:xfrm>
            <a:prstGeom prst="rect">
              <a:avLst/>
            </a:prstGeom>
          </p:spPr>
        </p:pic>
      </p:grp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0F94D847-EF03-4ADC-9721-F288E0A5F5CF}"/>
              </a:ext>
            </a:extLst>
          </p:cNvPr>
          <p:cNvGrpSpPr/>
          <p:nvPr/>
        </p:nvGrpSpPr>
        <p:grpSpPr>
          <a:xfrm>
            <a:off x="8916130" y="2344832"/>
            <a:ext cx="2894120" cy="1975276"/>
            <a:chOff x="890727" y="490499"/>
            <a:chExt cx="2894120" cy="1975276"/>
          </a:xfrm>
        </p:grpSpPr>
        <p:pic>
          <p:nvPicPr>
            <p:cNvPr id="48" name="그림 47">
              <a:extLst>
                <a:ext uri="{FF2B5EF4-FFF2-40B4-BE49-F238E27FC236}">
                  <a16:creationId xmlns:a16="http://schemas.microsoft.com/office/drawing/2014/main" id="{860B7813-E5A1-4707-B44F-FB425FB7FD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323" t="12579" r="20925" b="12247"/>
            <a:stretch/>
          </p:blipFill>
          <p:spPr>
            <a:xfrm>
              <a:off x="890727" y="490499"/>
              <a:ext cx="2894120" cy="1975276"/>
            </a:xfrm>
            <a:prstGeom prst="rect">
              <a:avLst/>
            </a:prstGeom>
          </p:spPr>
        </p:pic>
        <p:pic>
          <p:nvPicPr>
            <p:cNvPr id="49" name="그림 48">
              <a:extLst>
                <a:ext uri="{FF2B5EF4-FFF2-40B4-BE49-F238E27FC236}">
                  <a16:creationId xmlns:a16="http://schemas.microsoft.com/office/drawing/2014/main" id="{1E14E65B-857B-4839-BE5D-75F055DF53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60479" y="868668"/>
              <a:ext cx="1554615" cy="1182727"/>
            </a:xfrm>
            <a:prstGeom prst="rect">
              <a:avLst/>
            </a:prstGeom>
          </p:spPr>
        </p:pic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77E16452-CC6F-4B3B-88C4-8CD6AE5D294F}"/>
              </a:ext>
            </a:extLst>
          </p:cNvPr>
          <p:cNvGrpSpPr/>
          <p:nvPr/>
        </p:nvGrpSpPr>
        <p:grpSpPr>
          <a:xfrm>
            <a:off x="8916130" y="4361225"/>
            <a:ext cx="2894120" cy="1975276"/>
            <a:chOff x="890727" y="490499"/>
            <a:chExt cx="2894120" cy="1975276"/>
          </a:xfrm>
        </p:grpSpPr>
        <p:pic>
          <p:nvPicPr>
            <p:cNvPr id="51" name="그림 50">
              <a:extLst>
                <a:ext uri="{FF2B5EF4-FFF2-40B4-BE49-F238E27FC236}">
                  <a16:creationId xmlns:a16="http://schemas.microsoft.com/office/drawing/2014/main" id="{66222908-5A6C-437C-B532-E0B9F0E8AD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323" t="12579" r="20925" b="12247"/>
            <a:stretch/>
          </p:blipFill>
          <p:spPr>
            <a:xfrm>
              <a:off x="890727" y="490499"/>
              <a:ext cx="2894120" cy="1975276"/>
            </a:xfrm>
            <a:prstGeom prst="rect">
              <a:avLst/>
            </a:prstGeom>
          </p:spPr>
        </p:pic>
        <p:pic>
          <p:nvPicPr>
            <p:cNvPr id="52" name="그림 51">
              <a:extLst>
                <a:ext uri="{FF2B5EF4-FFF2-40B4-BE49-F238E27FC236}">
                  <a16:creationId xmlns:a16="http://schemas.microsoft.com/office/drawing/2014/main" id="{DD927E33-5376-4301-9614-2CA6E34BEA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60479" y="868668"/>
              <a:ext cx="1554615" cy="11827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8684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68920FD7-6306-4485-925F-1A9D9750AA9D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166848" y="46725"/>
            <a:chExt cx="10947939" cy="6858000"/>
          </a:xfrm>
        </p:grpSpPr>
        <p:pic>
          <p:nvPicPr>
            <p:cNvPr id="5" name="Picture 2" descr="https://lh7-us.googleusercontent.com/slidesz/AGV_vUdNZnA892kpzbsMIoCqsTMe8YoELG_-KJFYOkC8ED5G-8Aff-YVTxrXmSyPXQE_aTydMo8kH4-DK9rszmXYqzTxGjdzv-yOU070oEMJ93UwSkn7rXHF29Sr19peT8UNI_2lfJw0GZmN8kEWtdBLq-Y4eL3p5T3ongIogCCnKqM2FU5REdt5d6M=nw?key=-7ME8eswTA7J87qsdhOiig">
              <a:extLst>
                <a:ext uri="{FF2B5EF4-FFF2-40B4-BE49-F238E27FC236}">
                  <a16:creationId xmlns:a16="http://schemas.microsoft.com/office/drawing/2014/main" id="{EE7BD61B-2EE4-4A24-B3ED-94274F0E25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848" y="46725"/>
              <a:ext cx="5418137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https://lh7-us.googleusercontent.com/slidesz/AGV_vUdNZnA892kpzbsMIoCqsTMe8YoELG_-KJFYOkC8ED5G-8Aff-YVTxrXmSyPXQE_aTydMo8kH4-DK9rszmXYqzTxGjdzv-yOU070oEMJ93UwSkn7rXHF29Sr19peT8UNI_2lfJw0GZmN8kEWtdBLq-Y4eL3p5T3ongIogCCnKqM2FU5REdt5d6M=nw?key=-7ME8eswTA7J87qsdhOiig">
              <a:extLst>
                <a:ext uri="{FF2B5EF4-FFF2-40B4-BE49-F238E27FC236}">
                  <a16:creationId xmlns:a16="http://schemas.microsoft.com/office/drawing/2014/main" id="{16201BDE-916A-4047-BF0D-7750A6CE16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6650" y="46725"/>
              <a:ext cx="5418137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46915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>
            <a:extLst>
              <a:ext uri="{FF2B5EF4-FFF2-40B4-BE49-F238E27FC236}">
                <a16:creationId xmlns:a16="http://schemas.microsoft.com/office/drawing/2014/main" id="{C5DFC0B8-03BE-424B-BBFB-E8904353A113}"/>
              </a:ext>
            </a:extLst>
          </p:cNvPr>
          <p:cNvGrpSpPr/>
          <p:nvPr/>
        </p:nvGrpSpPr>
        <p:grpSpPr>
          <a:xfrm>
            <a:off x="154820" y="227198"/>
            <a:ext cx="2965142" cy="1975275"/>
            <a:chOff x="4727360" y="2679635"/>
            <a:chExt cx="2965142" cy="1975275"/>
          </a:xfrm>
        </p:grpSpPr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647E4193-BFB0-4EFF-AD8A-5CECABBD1F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55" r="2536"/>
            <a:stretch/>
          </p:blipFill>
          <p:spPr>
            <a:xfrm>
              <a:off x="4727360" y="2679635"/>
              <a:ext cx="2965142" cy="1975275"/>
            </a:xfrm>
            <a:prstGeom prst="rect">
              <a:avLst/>
            </a:prstGeom>
          </p:spPr>
        </p:pic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B86323C1-D69E-44D9-8BE7-BDFA64BEE1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32623" y="3075908"/>
              <a:ext cx="1554615" cy="1182727"/>
            </a:xfrm>
            <a:prstGeom prst="rect">
              <a:avLst/>
            </a:prstGeom>
          </p:spPr>
        </p:pic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15128F7C-B2DA-46BC-BF69-D16FE86C5994}"/>
              </a:ext>
            </a:extLst>
          </p:cNvPr>
          <p:cNvGrpSpPr/>
          <p:nvPr/>
        </p:nvGrpSpPr>
        <p:grpSpPr>
          <a:xfrm>
            <a:off x="154820" y="2243225"/>
            <a:ext cx="2965142" cy="1975275"/>
            <a:chOff x="4727360" y="2679635"/>
            <a:chExt cx="2965142" cy="1975275"/>
          </a:xfrm>
        </p:grpSpPr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4963462E-A616-4B38-A922-9A265EB483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55" r="2536"/>
            <a:stretch/>
          </p:blipFill>
          <p:spPr>
            <a:xfrm>
              <a:off x="4727360" y="2679635"/>
              <a:ext cx="2965142" cy="1975275"/>
            </a:xfrm>
            <a:prstGeom prst="rect">
              <a:avLst/>
            </a:prstGeom>
          </p:spPr>
        </p:pic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925C26E1-3D56-41A9-8730-EA7344D8D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32623" y="3075908"/>
              <a:ext cx="1554615" cy="1182727"/>
            </a:xfrm>
            <a:prstGeom prst="rect">
              <a:avLst/>
            </a:prstGeom>
          </p:spPr>
        </p:pic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A3DCB156-91EE-4D1F-B11D-C1D1FCC043DF}"/>
              </a:ext>
            </a:extLst>
          </p:cNvPr>
          <p:cNvGrpSpPr/>
          <p:nvPr/>
        </p:nvGrpSpPr>
        <p:grpSpPr>
          <a:xfrm>
            <a:off x="144957" y="4272126"/>
            <a:ext cx="2965142" cy="1975275"/>
            <a:chOff x="4727360" y="2679635"/>
            <a:chExt cx="2965142" cy="1975275"/>
          </a:xfrm>
        </p:grpSpPr>
        <p:pic>
          <p:nvPicPr>
            <p:cNvPr id="18" name="그림 17">
              <a:extLst>
                <a:ext uri="{FF2B5EF4-FFF2-40B4-BE49-F238E27FC236}">
                  <a16:creationId xmlns:a16="http://schemas.microsoft.com/office/drawing/2014/main" id="{7BDA2ADD-7EEA-4B4E-A73D-E3C8548BE8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55" r="2536"/>
            <a:stretch/>
          </p:blipFill>
          <p:spPr>
            <a:xfrm>
              <a:off x="4727360" y="2679635"/>
              <a:ext cx="2965142" cy="1975275"/>
            </a:xfrm>
            <a:prstGeom prst="rect">
              <a:avLst/>
            </a:prstGeom>
          </p:spPr>
        </p:pic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6FED03BD-6B3A-4EB6-A57C-FF24B2AF0F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32623" y="3075908"/>
              <a:ext cx="1554615" cy="1182727"/>
            </a:xfrm>
            <a:prstGeom prst="rect">
              <a:avLst/>
            </a:prstGeom>
          </p:spPr>
        </p:pic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0FEFEC0A-9A90-4A8B-8161-096285BF9AB3}"/>
              </a:ext>
            </a:extLst>
          </p:cNvPr>
          <p:cNvGrpSpPr/>
          <p:nvPr/>
        </p:nvGrpSpPr>
        <p:grpSpPr>
          <a:xfrm>
            <a:off x="6126479" y="4261464"/>
            <a:ext cx="2965142" cy="1975275"/>
            <a:chOff x="4727360" y="2679635"/>
            <a:chExt cx="2965142" cy="1975275"/>
          </a:xfrm>
        </p:grpSpPr>
        <p:pic>
          <p:nvPicPr>
            <p:cNvPr id="21" name="그림 20">
              <a:extLst>
                <a:ext uri="{FF2B5EF4-FFF2-40B4-BE49-F238E27FC236}">
                  <a16:creationId xmlns:a16="http://schemas.microsoft.com/office/drawing/2014/main" id="{677775AB-FB57-4A03-9FFB-9C2005E1D7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55" r="2536"/>
            <a:stretch/>
          </p:blipFill>
          <p:spPr>
            <a:xfrm>
              <a:off x="4727360" y="2679635"/>
              <a:ext cx="2965142" cy="1975275"/>
            </a:xfrm>
            <a:prstGeom prst="rect">
              <a:avLst/>
            </a:prstGeom>
          </p:spPr>
        </p:pic>
        <p:pic>
          <p:nvPicPr>
            <p:cNvPr id="22" name="그림 21">
              <a:extLst>
                <a:ext uri="{FF2B5EF4-FFF2-40B4-BE49-F238E27FC236}">
                  <a16:creationId xmlns:a16="http://schemas.microsoft.com/office/drawing/2014/main" id="{8726576F-36CB-4654-9A26-3796779C2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32623" y="3075908"/>
              <a:ext cx="1554615" cy="1182727"/>
            </a:xfrm>
            <a:prstGeom prst="rect">
              <a:avLst/>
            </a:prstGeom>
          </p:spPr>
        </p:pic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43F64D2C-DD0B-4F83-A861-E2D84E56E98E}"/>
              </a:ext>
            </a:extLst>
          </p:cNvPr>
          <p:cNvGrpSpPr/>
          <p:nvPr/>
        </p:nvGrpSpPr>
        <p:grpSpPr>
          <a:xfrm>
            <a:off x="6126480" y="2243223"/>
            <a:ext cx="2965142" cy="1975275"/>
            <a:chOff x="4727360" y="2679635"/>
            <a:chExt cx="2965142" cy="1975275"/>
          </a:xfrm>
        </p:grpSpPr>
        <p:pic>
          <p:nvPicPr>
            <p:cNvPr id="26" name="그림 25">
              <a:extLst>
                <a:ext uri="{FF2B5EF4-FFF2-40B4-BE49-F238E27FC236}">
                  <a16:creationId xmlns:a16="http://schemas.microsoft.com/office/drawing/2014/main" id="{5895C700-7E27-476F-B8C1-9CBB793E44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55" r="2536"/>
            <a:stretch/>
          </p:blipFill>
          <p:spPr>
            <a:xfrm>
              <a:off x="4727360" y="2679635"/>
              <a:ext cx="2965142" cy="1975275"/>
            </a:xfrm>
            <a:prstGeom prst="rect">
              <a:avLst/>
            </a:prstGeom>
          </p:spPr>
        </p:pic>
        <p:pic>
          <p:nvPicPr>
            <p:cNvPr id="27" name="그림 26">
              <a:extLst>
                <a:ext uri="{FF2B5EF4-FFF2-40B4-BE49-F238E27FC236}">
                  <a16:creationId xmlns:a16="http://schemas.microsoft.com/office/drawing/2014/main" id="{30B7B2A3-0E26-48D5-90C7-6CC104310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32623" y="3075908"/>
              <a:ext cx="1554615" cy="1182727"/>
            </a:xfrm>
            <a:prstGeom prst="rect">
              <a:avLst/>
            </a:prstGeom>
          </p:spPr>
        </p:pic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81A67F6F-3BEB-4D7E-825D-9FDE2ECAFE5E}"/>
              </a:ext>
            </a:extLst>
          </p:cNvPr>
          <p:cNvGrpSpPr/>
          <p:nvPr/>
        </p:nvGrpSpPr>
        <p:grpSpPr>
          <a:xfrm>
            <a:off x="6126896" y="224984"/>
            <a:ext cx="2965142" cy="1975275"/>
            <a:chOff x="4727360" y="2679635"/>
            <a:chExt cx="2965142" cy="1975275"/>
          </a:xfrm>
        </p:grpSpPr>
        <p:pic>
          <p:nvPicPr>
            <p:cNvPr id="29" name="그림 28">
              <a:extLst>
                <a:ext uri="{FF2B5EF4-FFF2-40B4-BE49-F238E27FC236}">
                  <a16:creationId xmlns:a16="http://schemas.microsoft.com/office/drawing/2014/main" id="{A488C092-C41D-4C60-B49B-3BE6CE58BA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55" r="2536"/>
            <a:stretch/>
          </p:blipFill>
          <p:spPr>
            <a:xfrm>
              <a:off x="4727360" y="2679635"/>
              <a:ext cx="2965142" cy="1975275"/>
            </a:xfrm>
            <a:prstGeom prst="rect">
              <a:avLst/>
            </a:prstGeom>
          </p:spPr>
        </p:pic>
        <p:pic>
          <p:nvPicPr>
            <p:cNvPr id="30" name="그림 29">
              <a:extLst>
                <a:ext uri="{FF2B5EF4-FFF2-40B4-BE49-F238E27FC236}">
                  <a16:creationId xmlns:a16="http://schemas.microsoft.com/office/drawing/2014/main" id="{8BDBBE13-C4A5-4F00-A372-D02FC59391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32623" y="3075908"/>
              <a:ext cx="1554615" cy="1182727"/>
            </a:xfrm>
            <a:prstGeom prst="rect">
              <a:avLst/>
            </a:prstGeom>
          </p:spPr>
        </p:pic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FAD37D98-46D4-472C-991C-B38A2923C596}"/>
              </a:ext>
            </a:extLst>
          </p:cNvPr>
          <p:cNvGrpSpPr/>
          <p:nvPr/>
        </p:nvGrpSpPr>
        <p:grpSpPr>
          <a:xfrm>
            <a:off x="9122653" y="224982"/>
            <a:ext cx="2965142" cy="1975275"/>
            <a:chOff x="4727360" y="2679635"/>
            <a:chExt cx="2965142" cy="1975275"/>
          </a:xfrm>
        </p:grpSpPr>
        <p:pic>
          <p:nvPicPr>
            <p:cNvPr id="32" name="그림 31">
              <a:extLst>
                <a:ext uri="{FF2B5EF4-FFF2-40B4-BE49-F238E27FC236}">
                  <a16:creationId xmlns:a16="http://schemas.microsoft.com/office/drawing/2014/main" id="{D2F8C4D3-62B8-4954-9A72-5EC2DEFE61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55" r="2536"/>
            <a:stretch/>
          </p:blipFill>
          <p:spPr>
            <a:xfrm>
              <a:off x="4727360" y="2679635"/>
              <a:ext cx="2965142" cy="1975275"/>
            </a:xfrm>
            <a:prstGeom prst="rect">
              <a:avLst/>
            </a:prstGeom>
          </p:spPr>
        </p:pic>
        <p:pic>
          <p:nvPicPr>
            <p:cNvPr id="33" name="그림 32">
              <a:extLst>
                <a:ext uri="{FF2B5EF4-FFF2-40B4-BE49-F238E27FC236}">
                  <a16:creationId xmlns:a16="http://schemas.microsoft.com/office/drawing/2014/main" id="{4D87D30E-3CCE-492A-BE87-C97C193A9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32623" y="3075908"/>
              <a:ext cx="1554615" cy="1182727"/>
            </a:xfrm>
            <a:prstGeom prst="rect">
              <a:avLst/>
            </a:prstGeom>
          </p:spPr>
        </p:pic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8F2BB99E-6B39-4AA1-A49A-4FBE3343A135}"/>
              </a:ext>
            </a:extLst>
          </p:cNvPr>
          <p:cNvGrpSpPr/>
          <p:nvPr/>
        </p:nvGrpSpPr>
        <p:grpSpPr>
          <a:xfrm>
            <a:off x="3130306" y="227198"/>
            <a:ext cx="2965142" cy="1975275"/>
            <a:chOff x="4727360" y="2679635"/>
            <a:chExt cx="2965142" cy="1975275"/>
          </a:xfrm>
        </p:grpSpPr>
        <p:pic>
          <p:nvPicPr>
            <p:cNvPr id="35" name="그림 34">
              <a:extLst>
                <a:ext uri="{FF2B5EF4-FFF2-40B4-BE49-F238E27FC236}">
                  <a16:creationId xmlns:a16="http://schemas.microsoft.com/office/drawing/2014/main" id="{C405D39A-0D5B-4ECE-86D7-9D3B0DAC8D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55" r="2536"/>
            <a:stretch/>
          </p:blipFill>
          <p:spPr>
            <a:xfrm>
              <a:off x="4727360" y="2679635"/>
              <a:ext cx="2965142" cy="1975275"/>
            </a:xfrm>
            <a:prstGeom prst="rect">
              <a:avLst/>
            </a:prstGeom>
          </p:spPr>
        </p:pic>
        <p:pic>
          <p:nvPicPr>
            <p:cNvPr id="36" name="그림 35">
              <a:extLst>
                <a:ext uri="{FF2B5EF4-FFF2-40B4-BE49-F238E27FC236}">
                  <a16:creationId xmlns:a16="http://schemas.microsoft.com/office/drawing/2014/main" id="{467A8046-5F64-49F6-B450-26B4C05D6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32623" y="3075908"/>
              <a:ext cx="1554615" cy="1182727"/>
            </a:xfrm>
            <a:prstGeom prst="rect">
              <a:avLst/>
            </a:prstGeom>
          </p:spPr>
        </p:pic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90424B9E-BB4D-4E6E-B6DE-6E4E4969F243}"/>
              </a:ext>
            </a:extLst>
          </p:cNvPr>
          <p:cNvGrpSpPr/>
          <p:nvPr/>
        </p:nvGrpSpPr>
        <p:grpSpPr>
          <a:xfrm>
            <a:off x="3130305" y="2243223"/>
            <a:ext cx="2965142" cy="1975275"/>
            <a:chOff x="4727360" y="2679635"/>
            <a:chExt cx="2965142" cy="1975275"/>
          </a:xfrm>
        </p:grpSpPr>
        <p:pic>
          <p:nvPicPr>
            <p:cNvPr id="38" name="그림 37">
              <a:extLst>
                <a:ext uri="{FF2B5EF4-FFF2-40B4-BE49-F238E27FC236}">
                  <a16:creationId xmlns:a16="http://schemas.microsoft.com/office/drawing/2014/main" id="{9A7BF1CC-53A5-42F3-BD3D-CEC85AABC3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55" r="2536"/>
            <a:stretch/>
          </p:blipFill>
          <p:spPr>
            <a:xfrm>
              <a:off x="4727360" y="2679635"/>
              <a:ext cx="2965142" cy="1975275"/>
            </a:xfrm>
            <a:prstGeom prst="rect">
              <a:avLst/>
            </a:prstGeom>
          </p:spPr>
        </p:pic>
        <p:pic>
          <p:nvPicPr>
            <p:cNvPr id="39" name="그림 38">
              <a:extLst>
                <a:ext uri="{FF2B5EF4-FFF2-40B4-BE49-F238E27FC236}">
                  <a16:creationId xmlns:a16="http://schemas.microsoft.com/office/drawing/2014/main" id="{4B1D5511-5C71-4C5B-8AA2-A17394FE6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32623" y="3075908"/>
              <a:ext cx="1554615" cy="1182727"/>
            </a:xfrm>
            <a:prstGeom prst="rect">
              <a:avLst/>
            </a:prstGeom>
          </p:spPr>
        </p:pic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D0EF1C36-1D34-4F67-98D6-D7A7CB18B8DC}"/>
              </a:ext>
            </a:extLst>
          </p:cNvPr>
          <p:cNvGrpSpPr/>
          <p:nvPr/>
        </p:nvGrpSpPr>
        <p:grpSpPr>
          <a:xfrm>
            <a:off x="3130303" y="4272126"/>
            <a:ext cx="2965142" cy="1975275"/>
            <a:chOff x="4727360" y="2679635"/>
            <a:chExt cx="2965142" cy="1975275"/>
          </a:xfrm>
        </p:grpSpPr>
        <p:pic>
          <p:nvPicPr>
            <p:cNvPr id="41" name="그림 40">
              <a:extLst>
                <a:ext uri="{FF2B5EF4-FFF2-40B4-BE49-F238E27FC236}">
                  <a16:creationId xmlns:a16="http://schemas.microsoft.com/office/drawing/2014/main" id="{58CC1999-AA3E-4ED6-B040-C2D5A055E2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55" r="2536"/>
            <a:stretch/>
          </p:blipFill>
          <p:spPr>
            <a:xfrm>
              <a:off x="4727360" y="2679635"/>
              <a:ext cx="2965142" cy="1975275"/>
            </a:xfrm>
            <a:prstGeom prst="rect">
              <a:avLst/>
            </a:prstGeom>
          </p:spPr>
        </p:pic>
        <p:pic>
          <p:nvPicPr>
            <p:cNvPr id="42" name="그림 41">
              <a:extLst>
                <a:ext uri="{FF2B5EF4-FFF2-40B4-BE49-F238E27FC236}">
                  <a16:creationId xmlns:a16="http://schemas.microsoft.com/office/drawing/2014/main" id="{D2C98B0B-AE69-405E-B65E-B13872E17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32623" y="3075908"/>
              <a:ext cx="1554615" cy="1182727"/>
            </a:xfrm>
            <a:prstGeom prst="rect">
              <a:avLst/>
            </a:prstGeom>
          </p:spPr>
        </p:pic>
      </p:grp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BC453659-9EF9-44E9-BE24-A5D8162BCCF2}"/>
              </a:ext>
            </a:extLst>
          </p:cNvPr>
          <p:cNvGrpSpPr/>
          <p:nvPr/>
        </p:nvGrpSpPr>
        <p:grpSpPr>
          <a:xfrm>
            <a:off x="9122655" y="2236788"/>
            <a:ext cx="2965142" cy="1975275"/>
            <a:chOff x="4727360" y="2679635"/>
            <a:chExt cx="2965142" cy="1975275"/>
          </a:xfrm>
        </p:grpSpPr>
        <p:pic>
          <p:nvPicPr>
            <p:cNvPr id="44" name="그림 43">
              <a:extLst>
                <a:ext uri="{FF2B5EF4-FFF2-40B4-BE49-F238E27FC236}">
                  <a16:creationId xmlns:a16="http://schemas.microsoft.com/office/drawing/2014/main" id="{B4379388-AE43-4A95-8B38-A2066269D4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55" r="2536"/>
            <a:stretch/>
          </p:blipFill>
          <p:spPr>
            <a:xfrm>
              <a:off x="4727360" y="2679635"/>
              <a:ext cx="2965142" cy="1975275"/>
            </a:xfrm>
            <a:prstGeom prst="rect">
              <a:avLst/>
            </a:prstGeom>
          </p:spPr>
        </p:pic>
        <p:pic>
          <p:nvPicPr>
            <p:cNvPr id="45" name="그림 44">
              <a:extLst>
                <a:ext uri="{FF2B5EF4-FFF2-40B4-BE49-F238E27FC236}">
                  <a16:creationId xmlns:a16="http://schemas.microsoft.com/office/drawing/2014/main" id="{D0B93A5A-E578-4BC8-949A-C4A8072045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32623" y="3075908"/>
              <a:ext cx="1554615" cy="1182727"/>
            </a:xfrm>
            <a:prstGeom prst="rect">
              <a:avLst/>
            </a:prstGeom>
          </p:spPr>
        </p:pic>
      </p:grp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B8348501-BC20-40E4-83DA-543A279FD281}"/>
              </a:ext>
            </a:extLst>
          </p:cNvPr>
          <p:cNvGrpSpPr/>
          <p:nvPr/>
        </p:nvGrpSpPr>
        <p:grpSpPr>
          <a:xfrm>
            <a:off x="9122653" y="4261462"/>
            <a:ext cx="2965142" cy="1975275"/>
            <a:chOff x="4727360" y="2679635"/>
            <a:chExt cx="2965142" cy="1975275"/>
          </a:xfrm>
        </p:grpSpPr>
        <p:pic>
          <p:nvPicPr>
            <p:cNvPr id="47" name="그림 46">
              <a:extLst>
                <a:ext uri="{FF2B5EF4-FFF2-40B4-BE49-F238E27FC236}">
                  <a16:creationId xmlns:a16="http://schemas.microsoft.com/office/drawing/2014/main" id="{3462D344-7640-456F-831D-4265E55A3B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55" r="2536"/>
            <a:stretch/>
          </p:blipFill>
          <p:spPr>
            <a:xfrm>
              <a:off x="4727360" y="2679635"/>
              <a:ext cx="2965142" cy="1975275"/>
            </a:xfrm>
            <a:prstGeom prst="rect">
              <a:avLst/>
            </a:prstGeom>
          </p:spPr>
        </p:pic>
        <p:pic>
          <p:nvPicPr>
            <p:cNvPr id="48" name="그림 47">
              <a:extLst>
                <a:ext uri="{FF2B5EF4-FFF2-40B4-BE49-F238E27FC236}">
                  <a16:creationId xmlns:a16="http://schemas.microsoft.com/office/drawing/2014/main" id="{371C9E53-1E61-4C46-8667-CDACDCBFD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32623" y="3075908"/>
              <a:ext cx="1554615" cy="11827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9377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43994CDD-611A-4F02-B289-D5D152342C72}"/>
              </a:ext>
            </a:extLst>
          </p:cNvPr>
          <p:cNvGrpSpPr/>
          <p:nvPr/>
        </p:nvGrpSpPr>
        <p:grpSpPr>
          <a:xfrm>
            <a:off x="1" y="-74428"/>
            <a:ext cx="12191999" cy="6858000"/>
            <a:chOff x="166848" y="46725"/>
            <a:chExt cx="10947939" cy="6858000"/>
          </a:xfrm>
        </p:grpSpPr>
        <p:pic>
          <p:nvPicPr>
            <p:cNvPr id="3" name="Picture 2" descr="https://lh7-us.googleusercontent.com/slidesz/AGV_vUdNZnA892kpzbsMIoCqsTMe8YoELG_-KJFYOkC8ED5G-8Aff-YVTxrXmSyPXQE_aTydMo8kH4-DK9rszmXYqzTxGjdzv-yOU070oEMJ93UwSkn7rXHF29Sr19peT8UNI_2lfJw0GZmN8kEWtdBLq-Y4eL3p5T3ongIogCCnKqM2FU5REdt5d6M=nw?key=-7ME8eswTA7J87qsdhOiig">
              <a:extLst>
                <a:ext uri="{FF2B5EF4-FFF2-40B4-BE49-F238E27FC236}">
                  <a16:creationId xmlns:a16="http://schemas.microsoft.com/office/drawing/2014/main" id="{CEB732F6-ABC6-4772-AA72-5C8C8A2466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848" y="46725"/>
              <a:ext cx="5418137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https://lh7-us.googleusercontent.com/slidesz/AGV_vUdNZnA892kpzbsMIoCqsTMe8YoELG_-KJFYOkC8ED5G-8Aff-YVTxrXmSyPXQE_aTydMo8kH4-DK9rszmXYqzTxGjdzv-yOU070oEMJ93UwSkn7rXHF29Sr19peT8UNI_2lfJw0GZmN8kEWtdBLq-Y4eL3p5T3ongIogCCnKqM2FU5REdt5d6M=nw?key=-7ME8eswTA7J87qsdhOiig">
              <a:extLst>
                <a:ext uri="{FF2B5EF4-FFF2-40B4-BE49-F238E27FC236}">
                  <a16:creationId xmlns:a16="http://schemas.microsoft.com/office/drawing/2014/main" id="{82D8CEDE-5AB4-4ABA-AD55-5CD194672F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6650" y="46725"/>
              <a:ext cx="5418137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34087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094F2BB9-5C3F-4EC4-A9BB-9C6DE58DD23E}"/>
              </a:ext>
            </a:extLst>
          </p:cNvPr>
          <p:cNvSpPr/>
          <p:nvPr/>
        </p:nvSpPr>
        <p:spPr>
          <a:xfrm>
            <a:off x="552450" y="904875"/>
            <a:ext cx="11087100" cy="55245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744C3B-6F6C-4C1D-8187-AC09F1775685}"/>
              </a:ext>
            </a:extLst>
          </p:cNvPr>
          <p:cNvSpPr txBox="1"/>
          <p:nvPr/>
        </p:nvSpPr>
        <p:spPr>
          <a:xfrm>
            <a:off x="2266950" y="-95250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C000"/>
                </a:solidFill>
                <a:latin typeface="Ballkids Game" pitchFamily="50" charset="0"/>
              </a:rPr>
              <a:t>HOW TO PLAY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4AE83E-EE82-4E9F-8A1C-DA7F81910B51}"/>
              </a:ext>
            </a:extLst>
          </p:cNvPr>
          <p:cNvSpPr txBox="1"/>
          <p:nvPr/>
        </p:nvSpPr>
        <p:spPr>
          <a:xfrm>
            <a:off x="3893284" y="1539904"/>
            <a:ext cx="43589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Make two teams</a:t>
            </a:r>
          </a:p>
          <a:p>
            <a:endParaRPr lang="en-US" sz="3600" dirty="0"/>
          </a:p>
          <a:p>
            <a:endParaRPr 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4AF51C0-26A4-4881-A8CE-087E45363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854" y="3392795"/>
            <a:ext cx="908469" cy="1464109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2C4BC102-62EE-4142-BB62-2B07942940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003" y="3428642"/>
            <a:ext cx="1097586" cy="1392417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4AF8CBB6-1297-43F4-BBED-20465199CA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977" y="3392794"/>
            <a:ext cx="862320" cy="1464109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B39870B4-0507-4487-88F3-6105789436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274" y="3428642"/>
            <a:ext cx="1140775" cy="1392417"/>
          </a:xfrm>
          <a:prstGeom prst="rect">
            <a:avLst/>
          </a:prstGeom>
        </p:spPr>
      </p:pic>
      <p:pic>
        <p:nvPicPr>
          <p:cNvPr id="13" name="RED PIECE">
            <a:extLst>
              <a:ext uri="{FF2B5EF4-FFF2-40B4-BE49-F238E27FC236}">
                <a16:creationId xmlns:a16="http://schemas.microsoft.com/office/drawing/2014/main" id="{EEA6B84D-0048-4FCC-A22A-3B9583FF766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545" r="31329" b="18469"/>
          <a:stretch/>
        </p:blipFill>
        <p:spPr>
          <a:xfrm>
            <a:off x="3116245" y="2498919"/>
            <a:ext cx="777039" cy="787625"/>
          </a:xfrm>
          <a:prstGeom prst="rect">
            <a:avLst/>
          </a:prstGeom>
        </p:spPr>
      </p:pic>
      <p:pic>
        <p:nvPicPr>
          <p:cNvPr id="14" name="GREEN PIECE">
            <a:extLst>
              <a:ext uri="{FF2B5EF4-FFF2-40B4-BE49-F238E27FC236}">
                <a16:creationId xmlns:a16="http://schemas.microsoft.com/office/drawing/2014/main" id="{525FD935-FA9F-4CDD-A2EA-376CE87E045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1187" r="29535" b="18649"/>
          <a:stretch/>
        </p:blipFill>
        <p:spPr>
          <a:xfrm>
            <a:off x="7937742" y="2498918"/>
            <a:ext cx="901919" cy="7876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5F941CF-608F-42F2-9799-84748DBB1368}"/>
              </a:ext>
            </a:extLst>
          </p:cNvPr>
          <p:cNvSpPr txBox="1"/>
          <p:nvPr/>
        </p:nvSpPr>
        <p:spPr>
          <a:xfrm>
            <a:off x="2438977" y="5157752"/>
            <a:ext cx="26303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Red team</a:t>
            </a:r>
          </a:p>
          <a:p>
            <a:endParaRPr lang="en-US" sz="3600" dirty="0"/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AEE339-9E81-4B24-ABDE-75C7B5123551}"/>
              </a:ext>
            </a:extLst>
          </p:cNvPr>
          <p:cNvSpPr txBox="1"/>
          <p:nvPr/>
        </p:nvSpPr>
        <p:spPr>
          <a:xfrm>
            <a:off x="6899025" y="5139829"/>
            <a:ext cx="32945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CC99"/>
                </a:solidFill>
                <a:latin typeface="Arial Rounded MT Bold" panose="020F0704030504030204" pitchFamily="34" charset="0"/>
              </a:rPr>
              <a:t>Green team</a:t>
            </a:r>
          </a:p>
          <a:p>
            <a:endParaRPr lang="en-US" sz="3600" dirty="0">
              <a:solidFill>
                <a:srgbClr val="00CC99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4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094F2BB9-5C3F-4EC4-A9BB-9C6DE58DD23E}"/>
              </a:ext>
            </a:extLst>
          </p:cNvPr>
          <p:cNvSpPr/>
          <p:nvPr/>
        </p:nvSpPr>
        <p:spPr>
          <a:xfrm>
            <a:off x="552450" y="904875"/>
            <a:ext cx="11087100" cy="55245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744C3B-6F6C-4C1D-8187-AC09F1775685}"/>
              </a:ext>
            </a:extLst>
          </p:cNvPr>
          <p:cNvSpPr txBox="1"/>
          <p:nvPr/>
        </p:nvSpPr>
        <p:spPr>
          <a:xfrm>
            <a:off x="2266950" y="-95250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C000"/>
                </a:solidFill>
                <a:latin typeface="Ballkids Game" pitchFamily="50" charset="0"/>
              </a:rPr>
              <a:t>HOW TO PLAY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4AE83E-EE82-4E9F-8A1C-DA7F81910B51}"/>
              </a:ext>
            </a:extLst>
          </p:cNvPr>
          <p:cNvSpPr txBox="1"/>
          <p:nvPr/>
        </p:nvSpPr>
        <p:spPr>
          <a:xfrm>
            <a:off x="2121477" y="1705808"/>
            <a:ext cx="77031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Each round one person from one of the teams will pick a card. If your game piece is on a yellow square then pick a yellow card, if it’s on a blue square pick a blue card. </a:t>
            </a:r>
          </a:p>
          <a:p>
            <a:endParaRPr lang="en-US" sz="3600" dirty="0"/>
          </a:p>
          <a:p>
            <a:endParaRPr 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F13B98E-6796-45D3-944E-83793270C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477" y="1543466"/>
            <a:ext cx="7505839" cy="4247317"/>
          </a:xfrm>
          <a:prstGeom prst="rect">
            <a:avLst/>
          </a:prstGeom>
        </p:spPr>
      </p:pic>
      <p:pic>
        <p:nvPicPr>
          <p:cNvPr id="18" name="RED PIECE">
            <a:extLst>
              <a:ext uri="{FF2B5EF4-FFF2-40B4-BE49-F238E27FC236}">
                <a16:creationId xmlns:a16="http://schemas.microsoft.com/office/drawing/2014/main" id="{87F4221C-13DA-4BAE-A7E9-90A4D3F8D8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545" r="31329" b="18469"/>
          <a:stretch/>
        </p:blipFill>
        <p:spPr>
          <a:xfrm>
            <a:off x="3258043" y="4600800"/>
            <a:ext cx="777039" cy="787625"/>
          </a:xfrm>
          <a:prstGeom prst="rect">
            <a:avLst/>
          </a:prstGeom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id="{7D6E0C2A-2039-487F-AE1B-7754CAC048AB}"/>
              </a:ext>
            </a:extLst>
          </p:cNvPr>
          <p:cNvGrpSpPr/>
          <p:nvPr/>
        </p:nvGrpSpPr>
        <p:grpSpPr>
          <a:xfrm>
            <a:off x="6096000" y="3427428"/>
            <a:ext cx="5243735" cy="3449527"/>
            <a:chOff x="5021418" y="3408473"/>
            <a:chExt cx="5243735" cy="3449527"/>
          </a:xfrm>
        </p:grpSpPr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95DDF57F-C2DF-493B-9546-85F83F602E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09421" y="3408473"/>
              <a:ext cx="3455732" cy="2303821"/>
            </a:xfrm>
            <a:prstGeom prst="rect">
              <a:avLst/>
            </a:prstGeom>
          </p:spPr>
        </p:pic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13ADABB9-9E37-4366-9C0F-E1C763F386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21418" y="3639871"/>
              <a:ext cx="2529533" cy="3218129"/>
            </a:xfrm>
            <a:prstGeom prst="rect">
              <a:avLst/>
            </a:prstGeom>
          </p:spPr>
        </p:pic>
      </p:grpSp>
      <p:sp>
        <p:nvSpPr>
          <p:cNvPr id="11" name="타원 10">
            <a:extLst>
              <a:ext uri="{FF2B5EF4-FFF2-40B4-BE49-F238E27FC236}">
                <a16:creationId xmlns:a16="http://schemas.microsoft.com/office/drawing/2014/main" id="{615AF129-5D80-4C1A-8B07-C0B3D61CFA6F}"/>
              </a:ext>
            </a:extLst>
          </p:cNvPr>
          <p:cNvSpPr/>
          <p:nvPr/>
        </p:nvSpPr>
        <p:spPr>
          <a:xfrm>
            <a:off x="2966576" y="4309267"/>
            <a:ext cx="1314479" cy="1269498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RED PIECE">
            <a:extLst>
              <a:ext uri="{FF2B5EF4-FFF2-40B4-BE49-F238E27FC236}">
                <a16:creationId xmlns:a16="http://schemas.microsoft.com/office/drawing/2014/main" id="{3BE98F1A-0C8D-4F0E-B6BA-1711FFBF76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545" r="31329" b="18469"/>
          <a:stretch/>
        </p:blipFill>
        <p:spPr>
          <a:xfrm>
            <a:off x="7687085" y="2057106"/>
            <a:ext cx="777039" cy="787625"/>
          </a:xfrm>
          <a:prstGeom prst="rect">
            <a:avLst/>
          </a:prstGeom>
        </p:spPr>
      </p:pic>
      <p:grpSp>
        <p:nvGrpSpPr>
          <p:cNvPr id="25" name="그룹 24">
            <a:extLst>
              <a:ext uri="{FF2B5EF4-FFF2-40B4-BE49-F238E27FC236}">
                <a16:creationId xmlns:a16="http://schemas.microsoft.com/office/drawing/2014/main" id="{8B9AF68A-93B5-44F9-842E-11A5EA824BCA}"/>
              </a:ext>
            </a:extLst>
          </p:cNvPr>
          <p:cNvGrpSpPr/>
          <p:nvPr/>
        </p:nvGrpSpPr>
        <p:grpSpPr>
          <a:xfrm>
            <a:off x="652401" y="3116336"/>
            <a:ext cx="5074738" cy="3719158"/>
            <a:chOff x="652401" y="3116336"/>
            <a:chExt cx="5074738" cy="3719158"/>
          </a:xfrm>
        </p:grpSpPr>
        <p:pic>
          <p:nvPicPr>
            <p:cNvPr id="22" name="그림 21">
              <a:extLst>
                <a:ext uri="{FF2B5EF4-FFF2-40B4-BE49-F238E27FC236}">
                  <a16:creationId xmlns:a16="http://schemas.microsoft.com/office/drawing/2014/main" id="{2779DD2C-6ED1-4258-BBBA-FF32495AC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2401" y="3116336"/>
              <a:ext cx="3259793" cy="2223521"/>
            </a:xfrm>
            <a:prstGeom prst="rect">
              <a:avLst/>
            </a:prstGeom>
          </p:spPr>
        </p:pic>
        <p:pic>
          <p:nvPicPr>
            <p:cNvPr id="23" name="그림 22">
              <a:extLst>
                <a:ext uri="{FF2B5EF4-FFF2-40B4-BE49-F238E27FC236}">
                  <a16:creationId xmlns:a16="http://schemas.microsoft.com/office/drawing/2014/main" id="{0A9FDFE2-13E9-4D82-9E45-595698C483A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43125" y="3793574"/>
              <a:ext cx="2484014" cy="3041920"/>
            </a:xfrm>
            <a:prstGeom prst="rect">
              <a:avLst/>
            </a:prstGeom>
          </p:spPr>
        </p:pic>
      </p:grpSp>
      <p:sp>
        <p:nvSpPr>
          <p:cNvPr id="24" name="타원 23">
            <a:extLst>
              <a:ext uri="{FF2B5EF4-FFF2-40B4-BE49-F238E27FC236}">
                <a16:creationId xmlns:a16="http://schemas.microsoft.com/office/drawing/2014/main" id="{850A28F9-7986-4DB5-99EE-74EED7BD1DA7}"/>
              </a:ext>
            </a:extLst>
          </p:cNvPr>
          <p:cNvSpPr/>
          <p:nvPr/>
        </p:nvSpPr>
        <p:spPr>
          <a:xfrm>
            <a:off x="7360766" y="1751811"/>
            <a:ext cx="1314479" cy="1269498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4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24" grpId="0" animBg="1"/>
      <p:bldP spid="2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094F2BB9-5C3F-4EC4-A9BB-9C6DE58DD23E}"/>
              </a:ext>
            </a:extLst>
          </p:cNvPr>
          <p:cNvSpPr/>
          <p:nvPr/>
        </p:nvSpPr>
        <p:spPr>
          <a:xfrm>
            <a:off x="552450" y="904875"/>
            <a:ext cx="11087100" cy="55245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744C3B-6F6C-4C1D-8187-AC09F1775685}"/>
              </a:ext>
            </a:extLst>
          </p:cNvPr>
          <p:cNvSpPr txBox="1"/>
          <p:nvPr/>
        </p:nvSpPr>
        <p:spPr>
          <a:xfrm>
            <a:off x="2266950" y="-95250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C000"/>
                </a:solidFill>
                <a:latin typeface="Ballkids Game" pitchFamily="50" charset="0"/>
              </a:rPr>
              <a:t>HOW TO PLAY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4AE83E-EE82-4E9F-8A1C-DA7F81910B51}"/>
              </a:ext>
            </a:extLst>
          </p:cNvPr>
          <p:cNvSpPr txBox="1"/>
          <p:nvPr/>
        </p:nvSpPr>
        <p:spPr>
          <a:xfrm>
            <a:off x="2244436" y="1618351"/>
            <a:ext cx="77031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Try to describe everything on the card to your team without saying the words on the card! The number of words your team guesses correctly within 30 seconds = the number of times you can move on the board !</a:t>
            </a:r>
          </a:p>
          <a:p>
            <a:endParaRPr lang="en-US" sz="3600" dirty="0"/>
          </a:p>
          <a:p>
            <a:endParaRPr lang="en-US" dirty="0"/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8B9AF68A-93B5-44F9-842E-11A5EA824BCA}"/>
              </a:ext>
            </a:extLst>
          </p:cNvPr>
          <p:cNvGrpSpPr/>
          <p:nvPr/>
        </p:nvGrpSpPr>
        <p:grpSpPr>
          <a:xfrm>
            <a:off x="-11612" y="2187886"/>
            <a:ext cx="5074738" cy="3719158"/>
            <a:chOff x="652401" y="3116336"/>
            <a:chExt cx="5074738" cy="3719158"/>
          </a:xfrm>
        </p:grpSpPr>
        <p:pic>
          <p:nvPicPr>
            <p:cNvPr id="22" name="그림 21">
              <a:extLst>
                <a:ext uri="{FF2B5EF4-FFF2-40B4-BE49-F238E27FC236}">
                  <a16:creationId xmlns:a16="http://schemas.microsoft.com/office/drawing/2014/main" id="{2779DD2C-6ED1-4258-BBBA-FF32495AC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2401" y="3116336"/>
              <a:ext cx="3259793" cy="2223521"/>
            </a:xfrm>
            <a:prstGeom prst="rect">
              <a:avLst/>
            </a:prstGeom>
          </p:spPr>
        </p:pic>
        <p:pic>
          <p:nvPicPr>
            <p:cNvPr id="23" name="그림 22">
              <a:extLst>
                <a:ext uri="{FF2B5EF4-FFF2-40B4-BE49-F238E27FC236}">
                  <a16:creationId xmlns:a16="http://schemas.microsoft.com/office/drawing/2014/main" id="{0A9FDFE2-13E9-4D82-9E45-595698C483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43125" y="3793574"/>
              <a:ext cx="2484014" cy="3041920"/>
            </a:xfrm>
            <a:prstGeom prst="rect">
              <a:avLst/>
            </a:prstGeom>
          </p:spPr>
        </p:pic>
      </p:grpSp>
      <p:pic>
        <p:nvPicPr>
          <p:cNvPr id="16" name="그림 15">
            <a:extLst>
              <a:ext uri="{FF2B5EF4-FFF2-40B4-BE49-F238E27FC236}">
                <a16:creationId xmlns:a16="http://schemas.microsoft.com/office/drawing/2014/main" id="{FE75CA55-7765-4345-BC36-61D303DC9B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138" y="3105982"/>
            <a:ext cx="1887489" cy="3041920"/>
          </a:xfrm>
          <a:prstGeom prst="rect">
            <a:avLst/>
          </a:prstGeom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19611F9E-940E-4453-9FA3-5A5EA53BBC72}"/>
              </a:ext>
            </a:extLst>
          </p:cNvPr>
          <p:cNvGrpSpPr/>
          <p:nvPr/>
        </p:nvGrpSpPr>
        <p:grpSpPr>
          <a:xfrm>
            <a:off x="4330258" y="1278811"/>
            <a:ext cx="2798618" cy="1745673"/>
            <a:chOff x="4330258" y="1278811"/>
            <a:chExt cx="2798618" cy="1745673"/>
          </a:xfrm>
        </p:grpSpPr>
        <p:sp>
          <p:nvSpPr>
            <p:cNvPr id="5" name="말풍선: 타원형 4">
              <a:extLst>
                <a:ext uri="{FF2B5EF4-FFF2-40B4-BE49-F238E27FC236}">
                  <a16:creationId xmlns:a16="http://schemas.microsoft.com/office/drawing/2014/main" id="{52F9E92D-701B-4EC9-9A37-2312B7AF744A}"/>
                </a:ext>
              </a:extLst>
            </p:cNvPr>
            <p:cNvSpPr/>
            <p:nvPr/>
          </p:nvSpPr>
          <p:spPr>
            <a:xfrm>
              <a:off x="4330258" y="1278811"/>
              <a:ext cx="2798618" cy="1745673"/>
            </a:xfrm>
            <a:prstGeom prst="wedgeEllipseCallout">
              <a:avLst>
                <a:gd name="adj1" fmla="val -37665"/>
                <a:gd name="adj2" fmla="val 52977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25C3B43-C9D2-4726-B59A-714BFF3E9479}"/>
                </a:ext>
              </a:extLst>
            </p:cNvPr>
            <p:cNvSpPr txBox="1"/>
            <p:nvPr/>
          </p:nvSpPr>
          <p:spPr>
            <a:xfrm>
              <a:off x="4949983" y="1920814"/>
              <a:ext cx="17826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 Rounded MT Bold" panose="020F0704030504030204" pitchFamily="34" charset="0"/>
                </a:rPr>
                <a:t>It meows !</a:t>
              </a:r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DD5778B4-6F8B-42CE-9CB4-D7B839E5DFC3}"/>
              </a:ext>
            </a:extLst>
          </p:cNvPr>
          <p:cNvGrpSpPr/>
          <p:nvPr/>
        </p:nvGrpSpPr>
        <p:grpSpPr>
          <a:xfrm>
            <a:off x="5729567" y="3259156"/>
            <a:ext cx="2798618" cy="1745673"/>
            <a:chOff x="4330258" y="1278811"/>
            <a:chExt cx="2798618" cy="1745673"/>
          </a:xfrm>
        </p:grpSpPr>
        <p:sp>
          <p:nvSpPr>
            <p:cNvPr id="26" name="말풍선: 타원형 25">
              <a:extLst>
                <a:ext uri="{FF2B5EF4-FFF2-40B4-BE49-F238E27FC236}">
                  <a16:creationId xmlns:a16="http://schemas.microsoft.com/office/drawing/2014/main" id="{A9C66D2A-2970-41B6-9635-84F0D84F7497}"/>
                </a:ext>
              </a:extLst>
            </p:cNvPr>
            <p:cNvSpPr/>
            <p:nvPr/>
          </p:nvSpPr>
          <p:spPr>
            <a:xfrm>
              <a:off x="4330258" y="1278811"/>
              <a:ext cx="2798618" cy="1745673"/>
            </a:xfrm>
            <a:prstGeom prst="wedgeEllipseCallout">
              <a:avLst>
                <a:gd name="adj1" fmla="val 50124"/>
                <a:gd name="adj2" fmla="val 49802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9054A1F-E3E6-41C4-8C3E-92EC092CEC31}"/>
                </a:ext>
              </a:extLst>
            </p:cNvPr>
            <p:cNvSpPr txBox="1"/>
            <p:nvPr/>
          </p:nvSpPr>
          <p:spPr>
            <a:xfrm>
              <a:off x="5375152" y="1920814"/>
              <a:ext cx="10675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 Rounded MT Bold" panose="020F0704030504030204" pitchFamily="34" charset="0"/>
                </a:rPr>
                <a:t>cat!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8205E9F-4112-427F-9182-0E9331B6F2F4}"/>
              </a:ext>
            </a:extLst>
          </p:cNvPr>
          <p:cNvSpPr txBox="1"/>
          <p:nvPr/>
        </p:nvSpPr>
        <p:spPr>
          <a:xfrm>
            <a:off x="9164924" y="1920311"/>
            <a:ext cx="895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Arial Rounded MT Bold" panose="020F0704030504030204" pitchFamily="34" charset="0"/>
              </a:rPr>
              <a:t>?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B8183BC8-5C26-49DF-B48D-F9DB89E545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7661" y="1513325"/>
            <a:ext cx="7870577" cy="4449270"/>
          </a:xfrm>
          <a:prstGeom prst="rect">
            <a:avLst/>
          </a:prstGeom>
        </p:spPr>
      </p:pic>
      <p:pic>
        <p:nvPicPr>
          <p:cNvPr id="30" name="RED PIECE">
            <a:extLst>
              <a:ext uri="{FF2B5EF4-FFF2-40B4-BE49-F238E27FC236}">
                <a16:creationId xmlns:a16="http://schemas.microsoft.com/office/drawing/2014/main" id="{060D0306-8768-43A5-97D8-659FD4CC98F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545" r="31329" b="18469"/>
          <a:stretch/>
        </p:blipFill>
        <p:spPr>
          <a:xfrm>
            <a:off x="4106535" y="4752383"/>
            <a:ext cx="777039" cy="78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96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L -0.08646 -0.00023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23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094F2BB9-5C3F-4EC4-A9BB-9C6DE58DD23E}"/>
              </a:ext>
            </a:extLst>
          </p:cNvPr>
          <p:cNvSpPr/>
          <p:nvPr/>
        </p:nvSpPr>
        <p:spPr>
          <a:xfrm>
            <a:off x="552450" y="904875"/>
            <a:ext cx="11087100" cy="55245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744C3B-6F6C-4C1D-8187-AC09F1775685}"/>
              </a:ext>
            </a:extLst>
          </p:cNvPr>
          <p:cNvSpPr txBox="1"/>
          <p:nvPr/>
        </p:nvSpPr>
        <p:spPr>
          <a:xfrm>
            <a:off x="2885785" y="3667125"/>
            <a:ext cx="730192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>
                <a:solidFill>
                  <a:srgbClr val="FFC000"/>
                </a:solidFill>
                <a:latin typeface="Ballkids Game" pitchFamily="50" charset="0"/>
              </a:rPr>
              <a:t>Ready ?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3640CDA-918C-4665-922A-3234D3510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123" y="1421974"/>
            <a:ext cx="2348343" cy="22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79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>
            <a:extLst>
              <a:ext uri="{FF2B5EF4-FFF2-40B4-BE49-F238E27FC236}">
                <a16:creationId xmlns:a16="http://schemas.microsoft.com/office/drawing/2014/main" id="{2B2F6B2E-BDE4-4F2F-9816-71DBA5EC3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052656" y="5003647"/>
            <a:ext cx="1377973" cy="1178844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D1D15ABD-FCCA-433A-AEF1-9BA57C4614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21169" y="2657066"/>
            <a:ext cx="1912937" cy="1496257"/>
          </a:xfrm>
          <a:prstGeom prst="rect">
            <a:avLst/>
          </a:prstGeom>
        </p:spPr>
      </p:pic>
      <p:grpSp>
        <p:nvGrpSpPr>
          <p:cNvPr id="39" name="그룹 38">
            <a:extLst>
              <a:ext uri="{FF2B5EF4-FFF2-40B4-BE49-F238E27FC236}">
                <a16:creationId xmlns:a16="http://schemas.microsoft.com/office/drawing/2014/main" id="{5BA86166-AA29-4236-95C1-3CF77ADA8D49}"/>
              </a:ext>
            </a:extLst>
          </p:cNvPr>
          <p:cNvGrpSpPr/>
          <p:nvPr/>
        </p:nvGrpSpPr>
        <p:grpSpPr>
          <a:xfrm>
            <a:off x="3271321" y="4904082"/>
            <a:ext cx="1480797" cy="1231589"/>
            <a:chOff x="2169054" y="4726581"/>
            <a:chExt cx="1480797" cy="1231589"/>
          </a:xfrm>
        </p:grpSpPr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F77D8C7B-9FD8-44B4-9394-D19B0B5A3138}"/>
                </a:ext>
              </a:extLst>
            </p:cNvPr>
            <p:cNvSpPr/>
            <p:nvPr/>
          </p:nvSpPr>
          <p:spPr>
            <a:xfrm>
              <a:off x="2169054" y="4726581"/>
              <a:ext cx="1480797" cy="123158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129ECA38-A1C3-4FCD-99C8-E2B7DFB7A6A1}"/>
                </a:ext>
              </a:extLst>
            </p:cNvPr>
            <p:cNvSpPr/>
            <p:nvPr/>
          </p:nvSpPr>
          <p:spPr>
            <a:xfrm>
              <a:off x="2239072" y="4802909"/>
              <a:ext cx="1335402" cy="1071418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그림 37">
              <a:extLst>
                <a:ext uri="{FF2B5EF4-FFF2-40B4-BE49-F238E27FC236}">
                  <a16:creationId xmlns:a16="http://schemas.microsoft.com/office/drawing/2014/main" id="{E6A94E90-08DE-4509-8D08-308F65564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3356" y="4915201"/>
              <a:ext cx="846833" cy="846833"/>
            </a:xfrm>
            <a:prstGeom prst="rect">
              <a:avLst/>
            </a:prstGeom>
          </p:spPr>
        </p:pic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A1451DBA-BAB6-461D-B3E7-DA0C460E9ACB}"/>
              </a:ext>
            </a:extLst>
          </p:cNvPr>
          <p:cNvGrpSpPr/>
          <p:nvPr/>
        </p:nvGrpSpPr>
        <p:grpSpPr>
          <a:xfrm>
            <a:off x="8948344" y="4892357"/>
            <a:ext cx="1480797" cy="1231589"/>
            <a:chOff x="2169054" y="4726581"/>
            <a:chExt cx="1480797" cy="1231589"/>
          </a:xfrm>
        </p:grpSpPr>
        <p:sp>
          <p:nvSpPr>
            <p:cNvPr id="43" name="직사각형 42">
              <a:extLst>
                <a:ext uri="{FF2B5EF4-FFF2-40B4-BE49-F238E27FC236}">
                  <a16:creationId xmlns:a16="http://schemas.microsoft.com/office/drawing/2014/main" id="{2EA59A4F-0A76-40E6-A53C-76763C3B0687}"/>
                </a:ext>
              </a:extLst>
            </p:cNvPr>
            <p:cNvSpPr/>
            <p:nvPr/>
          </p:nvSpPr>
          <p:spPr>
            <a:xfrm>
              <a:off x="2169054" y="4726581"/>
              <a:ext cx="1480797" cy="123158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50338F7F-3879-4A74-A225-22017CB4B1AD}"/>
                </a:ext>
              </a:extLst>
            </p:cNvPr>
            <p:cNvSpPr/>
            <p:nvPr/>
          </p:nvSpPr>
          <p:spPr>
            <a:xfrm>
              <a:off x="2239072" y="4802909"/>
              <a:ext cx="1335402" cy="1071418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그림 44">
              <a:extLst>
                <a:ext uri="{FF2B5EF4-FFF2-40B4-BE49-F238E27FC236}">
                  <a16:creationId xmlns:a16="http://schemas.microsoft.com/office/drawing/2014/main" id="{015D870D-68A5-4F3B-A76B-2CAE05929C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3356" y="4915201"/>
              <a:ext cx="846833" cy="846833"/>
            </a:xfrm>
            <a:prstGeom prst="rect">
              <a:avLst/>
            </a:prstGeom>
          </p:spPr>
        </p:pic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B8000F2C-7D33-4CE1-A9E7-C1E8AAD13B75}"/>
              </a:ext>
            </a:extLst>
          </p:cNvPr>
          <p:cNvGrpSpPr/>
          <p:nvPr/>
        </p:nvGrpSpPr>
        <p:grpSpPr>
          <a:xfrm>
            <a:off x="151564" y="4896116"/>
            <a:ext cx="1480797" cy="1231589"/>
            <a:chOff x="2169054" y="4726581"/>
            <a:chExt cx="1480797" cy="1231589"/>
          </a:xfrm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09952C4C-33FD-45E4-AF1A-8A55B691DFCD}"/>
                </a:ext>
              </a:extLst>
            </p:cNvPr>
            <p:cNvSpPr/>
            <p:nvPr/>
          </p:nvSpPr>
          <p:spPr>
            <a:xfrm>
              <a:off x="2169054" y="4726581"/>
              <a:ext cx="1480797" cy="123158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E9643D96-C5D9-467E-89C1-FBD6FF9FC2C1}"/>
                </a:ext>
              </a:extLst>
            </p:cNvPr>
            <p:cNvSpPr/>
            <p:nvPr/>
          </p:nvSpPr>
          <p:spPr>
            <a:xfrm>
              <a:off x="2239072" y="4802909"/>
              <a:ext cx="1335402" cy="1071418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그림 19">
              <a:extLst>
                <a:ext uri="{FF2B5EF4-FFF2-40B4-BE49-F238E27FC236}">
                  <a16:creationId xmlns:a16="http://schemas.microsoft.com/office/drawing/2014/main" id="{23812C0E-2049-4B01-B7CB-B68E903BA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3356" y="4915201"/>
              <a:ext cx="846833" cy="846833"/>
            </a:xfrm>
            <a:prstGeom prst="rect">
              <a:avLst/>
            </a:prstGeom>
          </p:spPr>
        </p:pic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2E96A2A9-5B85-4D4E-B215-C30437A68C43}"/>
              </a:ext>
            </a:extLst>
          </p:cNvPr>
          <p:cNvGrpSpPr/>
          <p:nvPr/>
        </p:nvGrpSpPr>
        <p:grpSpPr>
          <a:xfrm>
            <a:off x="10499159" y="4888598"/>
            <a:ext cx="1480797" cy="1231589"/>
            <a:chOff x="2169054" y="4726581"/>
            <a:chExt cx="1480797" cy="1231589"/>
          </a:xfrm>
        </p:grpSpPr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BFDA0081-F7ED-4FB7-B9C7-3AE1E0AA9D01}"/>
                </a:ext>
              </a:extLst>
            </p:cNvPr>
            <p:cNvSpPr/>
            <p:nvPr/>
          </p:nvSpPr>
          <p:spPr>
            <a:xfrm>
              <a:off x="2169054" y="4726581"/>
              <a:ext cx="1480797" cy="123158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04B9A7EC-9EDE-4AE6-A1FE-83045DE9CF7D}"/>
                </a:ext>
              </a:extLst>
            </p:cNvPr>
            <p:cNvSpPr/>
            <p:nvPr/>
          </p:nvSpPr>
          <p:spPr>
            <a:xfrm>
              <a:off x="2239072" y="4802909"/>
              <a:ext cx="1335402" cy="1071418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그림 23">
              <a:extLst>
                <a:ext uri="{FF2B5EF4-FFF2-40B4-BE49-F238E27FC236}">
                  <a16:creationId xmlns:a16="http://schemas.microsoft.com/office/drawing/2014/main" id="{D4D87FAB-6F4F-462C-AC80-6B815F56E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3356" y="4915201"/>
              <a:ext cx="846833" cy="846833"/>
            </a:xfrm>
            <a:prstGeom prst="rect">
              <a:avLst/>
            </a:prstGeom>
          </p:spPr>
        </p:pic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DE031DD5-0BA2-480A-85CA-827C9194E47E}"/>
              </a:ext>
            </a:extLst>
          </p:cNvPr>
          <p:cNvGrpSpPr/>
          <p:nvPr/>
        </p:nvGrpSpPr>
        <p:grpSpPr>
          <a:xfrm>
            <a:off x="7397529" y="4896116"/>
            <a:ext cx="1480797" cy="1231589"/>
            <a:chOff x="2169054" y="4726581"/>
            <a:chExt cx="1480797" cy="1231589"/>
          </a:xfrm>
        </p:grpSpPr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90378024-E1A7-4CF6-956B-7CE569916F12}"/>
                </a:ext>
              </a:extLst>
            </p:cNvPr>
            <p:cNvSpPr/>
            <p:nvPr/>
          </p:nvSpPr>
          <p:spPr>
            <a:xfrm>
              <a:off x="2169054" y="4726581"/>
              <a:ext cx="1480797" cy="123158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2C0414A2-D1BD-4DC5-A47B-7F56247F5336}"/>
                </a:ext>
              </a:extLst>
            </p:cNvPr>
            <p:cNvSpPr/>
            <p:nvPr/>
          </p:nvSpPr>
          <p:spPr>
            <a:xfrm>
              <a:off x="2239072" y="4802909"/>
              <a:ext cx="1335402" cy="1071418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그림 27">
              <a:extLst>
                <a:ext uri="{FF2B5EF4-FFF2-40B4-BE49-F238E27FC236}">
                  <a16:creationId xmlns:a16="http://schemas.microsoft.com/office/drawing/2014/main" id="{7EF7BABD-ADE9-4DB5-98E5-651E039492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3356" y="4915201"/>
              <a:ext cx="846833" cy="846833"/>
            </a:xfrm>
            <a:prstGeom prst="rect">
              <a:avLst/>
            </a:prstGeom>
          </p:spPr>
        </p:pic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B926F31E-BD44-4285-99C8-F53AF05AE971}"/>
              </a:ext>
            </a:extLst>
          </p:cNvPr>
          <p:cNvGrpSpPr/>
          <p:nvPr/>
        </p:nvGrpSpPr>
        <p:grpSpPr>
          <a:xfrm>
            <a:off x="1715207" y="4904082"/>
            <a:ext cx="1480797" cy="1231589"/>
            <a:chOff x="2169054" y="4726581"/>
            <a:chExt cx="1480797" cy="1231589"/>
          </a:xfrm>
        </p:grpSpPr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A2C5A209-21E2-41FF-92A4-A2640B8757E7}"/>
                </a:ext>
              </a:extLst>
            </p:cNvPr>
            <p:cNvSpPr/>
            <p:nvPr/>
          </p:nvSpPr>
          <p:spPr>
            <a:xfrm>
              <a:off x="2169054" y="4726581"/>
              <a:ext cx="1480797" cy="123158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3430E302-F96C-411F-AF48-281C95C1732C}"/>
                </a:ext>
              </a:extLst>
            </p:cNvPr>
            <p:cNvSpPr/>
            <p:nvPr/>
          </p:nvSpPr>
          <p:spPr>
            <a:xfrm>
              <a:off x="2239072" y="4802909"/>
              <a:ext cx="1335402" cy="1071418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그림 31">
              <a:extLst>
                <a:ext uri="{FF2B5EF4-FFF2-40B4-BE49-F238E27FC236}">
                  <a16:creationId xmlns:a16="http://schemas.microsoft.com/office/drawing/2014/main" id="{82B4E0C0-873B-4A01-A796-3EE3C1793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3356" y="4915201"/>
              <a:ext cx="846833" cy="846833"/>
            </a:xfrm>
            <a:prstGeom prst="rect">
              <a:avLst/>
            </a:prstGeom>
          </p:spPr>
        </p:pic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CB0DA5FB-1D5B-4608-A902-4D09A153ADF9}"/>
              </a:ext>
            </a:extLst>
          </p:cNvPr>
          <p:cNvGrpSpPr/>
          <p:nvPr/>
        </p:nvGrpSpPr>
        <p:grpSpPr>
          <a:xfrm>
            <a:off x="10496478" y="3545314"/>
            <a:ext cx="1480797" cy="1231589"/>
            <a:chOff x="2169054" y="4726581"/>
            <a:chExt cx="1480797" cy="1231589"/>
          </a:xfrm>
        </p:grpSpPr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53457077-3E80-4EF8-A83F-37E92D11A0C4}"/>
                </a:ext>
              </a:extLst>
            </p:cNvPr>
            <p:cNvSpPr/>
            <p:nvPr/>
          </p:nvSpPr>
          <p:spPr>
            <a:xfrm>
              <a:off x="2169054" y="4726581"/>
              <a:ext cx="1480797" cy="123158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7847BE89-FF97-4E50-B6F7-12314FCDAD85}"/>
                </a:ext>
              </a:extLst>
            </p:cNvPr>
            <p:cNvSpPr/>
            <p:nvPr/>
          </p:nvSpPr>
          <p:spPr>
            <a:xfrm>
              <a:off x="2239072" y="4802909"/>
              <a:ext cx="1335402" cy="1071418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그림 45">
              <a:extLst>
                <a:ext uri="{FF2B5EF4-FFF2-40B4-BE49-F238E27FC236}">
                  <a16:creationId xmlns:a16="http://schemas.microsoft.com/office/drawing/2014/main" id="{55DE7309-99C2-455A-94A6-DB9E243EB33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3356" y="4915201"/>
              <a:ext cx="846833" cy="846833"/>
            </a:xfrm>
            <a:prstGeom prst="rect">
              <a:avLst/>
            </a:prstGeom>
          </p:spPr>
        </p:pic>
      </p:grp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F06D83DB-B9E7-418F-8498-559E5555063D}"/>
              </a:ext>
            </a:extLst>
          </p:cNvPr>
          <p:cNvGrpSpPr/>
          <p:nvPr/>
        </p:nvGrpSpPr>
        <p:grpSpPr>
          <a:xfrm>
            <a:off x="148883" y="3547802"/>
            <a:ext cx="1480797" cy="1231589"/>
            <a:chOff x="2169054" y="4726581"/>
            <a:chExt cx="1480797" cy="1231589"/>
          </a:xfrm>
        </p:grpSpPr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7DA3BC2B-99F6-46DA-9E51-283C9CB94F84}"/>
                </a:ext>
              </a:extLst>
            </p:cNvPr>
            <p:cNvSpPr/>
            <p:nvPr/>
          </p:nvSpPr>
          <p:spPr>
            <a:xfrm>
              <a:off x="2169054" y="4726581"/>
              <a:ext cx="1480797" cy="123158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직사각형 48">
              <a:extLst>
                <a:ext uri="{FF2B5EF4-FFF2-40B4-BE49-F238E27FC236}">
                  <a16:creationId xmlns:a16="http://schemas.microsoft.com/office/drawing/2014/main" id="{A687AD3E-8083-4225-929B-3195D836F38C}"/>
                </a:ext>
              </a:extLst>
            </p:cNvPr>
            <p:cNvSpPr/>
            <p:nvPr/>
          </p:nvSpPr>
          <p:spPr>
            <a:xfrm>
              <a:off x="2239072" y="4802909"/>
              <a:ext cx="1335402" cy="1071418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0" name="그림 49">
              <a:extLst>
                <a:ext uri="{FF2B5EF4-FFF2-40B4-BE49-F238E27FC236}">
                  <a16:creationId xmlns:a16="http://schemas.microsoft.com/office/drawing/2014/main" id="{DDCD951C-80BF-457A-A9F1-21F1AD9B51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3356" y="4915201"/>
              <a:ext cx="846833" cy="846833"/>
            </a:xfrm>
            <a:prstGeom prst="rect">
              <a:avLst/>
            </a:prstGeom>
          </p:spPr>
        </p:pic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F148B0EC-0BF0-4D3E-A9D4-908BE39C7FB4}"/>
              </a:ext>
            </a:extLst>
          </p:cNvPr>
          <p:cNvGrpSpPr/>
          <p:nvPr/>
        </p:nvGrpSpPr>
        <p:grpSpPr>
          <a:xfrm>
            <a:off x="10491116" y="825292"/>
            <a:ext cx="1480797" cy="1231589"/>
            <a:chOff x="2169054" y="4726581"/>
            <a:chExt cx="1480797" cy="1231589"/>
          </a:xfrm>
        </p:grpSpPr>
        <p:sp>
          <p:nvSpPr>
            <p:cNvPr id="52" name="직사각형 51">
              <a:extLst>
                <a:ext uri="{FF2B5EF4-FFF2-40B4-BE49-F238E27FC236}">
                  <a16:creationId xmlns:a16="http://schemas.microsoft.com/office/drawing/2014/main" id="{67133968-8006-4738-B200-B65A853CC85B}"/>
                </a:ext>
              </a:extLst>
            </p:cNvPr>
            <p:cNvSpPr/>
            <p:nvPr/>
          </p:nvSpPr>
          <p:spPr>
            <a:xfrm>
              <a:off x="2169054" y="4726581"/>
              <a:ext cx="1480797" cy="123158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직사각형 52">
              <a:extLst>
                <a:ext uri="{FF2B5EF4-FFF2-40B4-BE49-F238E27FC236}">
                  <a16:creationId xmlns:a16="http://schemas.microsoft.com/office/drawing/2014/main" id="{4CE008F0-76E7-4700-89BA-4F8EEE89E23E}"/>
                </a:ext>
              </a:extLst>
            </p:cNvPr>
            <p:cNvSpPr/>
            <p:nvPr/>
          </p:nvSpPr>
          <p:spPr>
            <a:xfrm>
              <a:off x="2239072" y="4802909"/>
              <a:ext cx="1335402" cy="1071418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4" name="그림 53">
              <a:extLst>
                <a:ext uri="{FF2B5EF4-FFF2-40B4-BE49-F238E27FC236}">
                  <a16:creationId xmlns:a16="http://schemas.microsoft.com/office/drawing/2014/main" id="{2C3CF86E-9298-4B84-BF7D-D2691D7AB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3356" y="4915201"/>
              <a:ext cx="846833" cy="846833"/>
            </a:xfrm>
            <a:prstGeom prst="rect">
              <a:avLst/>
            </a:prstGeom>
          </p:spPr>
        </p:pic>
      </p:grpSp>
      <p:pic>
        <p:nvPicPr>
          <p:cNvPr id="55" name="Hour Glass Button">
            <a:hlinkClick r:id="rId8" action="ppaction://hlinksldjump"/>
            <a:extLst>
              <a:ext uri="{FF2B5EF4-FFF2-40B4-BE49-F238E27FC236}">
                <a16:creationId xmlns:a16="http://schemas.microsoft.com/office/drawing/2014/main" id="{6F182DDC-6530-4980-881C-2D6B7C8402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49698" y="698343"/>
            <a:ext cx="1351276" cy="1300233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ADB586AE-7AD9-4C74-AE0C-C186E94F038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6200000">
            <a:off x="4789517" y="4997673"/>
            <a:ext cx="1385938" cy="1182826"/>
          </a:xfrm>
          <a:prstGeom prst="rect">
            <a:avLst/>
          </a:prstGeom>
        </p:spPr>
      </p:pic>
      <p:grpSp>
        <p:nvGrpSpPr>
          <p:cNvPr id="56" name="그룹 55">
            <a:extLst>
              <a:ext uri="{FF2B5EF4-FFF2-40B4-BE49-F238E27FC236}">
                <a16:creationId xmlns:a16="http://schemas.microsoft.com/office/drawing/2014/main" id="{70C345D1-4EC5-444B-8D73-81D6CA242F84}"/>
              </a:ext>
            </a:extLst>
          </p:cNvPr>
          <p:cNvGrpSpPr/>
          <p:nvPr/>
        </p:nvGrpSpPr>
        <p:grpSpPr>
          <a:xfrm>
            <a:off x="151564" y="2177365"/>
            <a:ext cx="1480797" cy="1231589"/>
            <a:chOff x="2169054" y="4726581"/>
            <a:chExt cx="1480797" cy="1231589"/>
          </a:xfrm>
        </p:grpSpPr>
        <p:sp>
          <p:nvSpPr>
            <p:cNvPr id="57" name="직사각형 56">
              <a:extLst>
                <a:ext uri="{FF2B5EF4-FFF2-40B4-BE49-F238E27FC236}">
                  <a16:creationId xmlns:a16="http://schemas.microsoft.com/office/drawing/2014/main" id="{FF595142-8469-44B3-A89E-8976A0E1D174}"/>
                </a:ext>
              </a:extLst>
            </p:cNvPr>
            <p:cNvSpPr/>
            <p:nvPr/>
          </p:nvSpPr>
          <p:spPr>
            <a:xfrm>
              <a:off x="2169054" y="4726581"/>
              <a:ext cx="1480797" cy="123158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직사각형 57">
              <a:extLst>
                <a:ext uri="{FF2B5EF4-FFF2-40B4-BE49-F238E27FC236}">
                  <a16:creationId xmlns:a16="http://schemas.microsoft.com/office/drawing/2014/main" id="{FBC4C0D6-BC8D-4D0F-B594-3754D68B3C12}"/>
                </a:ext>
              </a:extLst>
            </p:cNvPr>
            <p:cNvSpPr/>
            <p:nvPr/>
          </p:nvSpPr>
          <p:spPr>
            <a:xfrm>
              <a:off x="2239072" y="4802909"/>
              <a:ext cx="1335402" cy="1071418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그림 58">
              <a:extLst>
                <a:ext uri="{FF2B5EF4-FFF2-40B4-BE49-F238E27FC236}">
                  <a16:creationId xmlns:a16="http://schemas.microsoft.com/office/drawing/2014/main" id="{0CF0BB21-CB54-478B-8433-6CFF76086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3356" y="4915201"/>
              <a:ext cx="846833" cy="846833"/>
            </a:xfrm>
            <a:prstGeom prst="rect">
              <a:avLst/>
            </a:prstGeom>
          </p:spPr>
        </p:pic>
      </p:grp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B8EE6CCB-E8BA-4663-9F39-933ED51547FB}"/>
              </a:ext>
            </a:extLst>
          </p:cNvPr>
          <p:cNvGrpSpPr/>
          <p:nvPr/>
        </p:nvGrpSpPr>
        <p:grpSpPr>
          <a:xfrm>
            <a:off x="1751658" y="824609"/>
            <a:ext cx="1480797" cy="1231589"/>
            <a:chOff x="2169054" y="4726581"/>
            <a:chExt cx="1480797" cy="1231589"/>
          </a:xfrm>
        </p:grpSpPr>
        <p:sp>
          <p:nvSpPr>
            <p:cNvPr id="61" name="직사각형 60">
              <a:extLst>
                <a:ext uri="{FF2B5EF4-FFF2-40B4-BE49-F238E27FC236}">
                  <a16:creationId xmlns:a16="http://schemas.microsoft.com/office/drawing/2014/main" id="{7C5A2EFD-8BD7-4F77-ADFF-AA0AA3D511FC}"/>
                </a:ext>
              </a:extLst>
            </p:cNvPr>
            <p:cNvSpPr/>
            <p:nvPr/>
          </p:nvSpPr>
          <p:spPr>
            <a:xfrm>
              <a:off x="2169054" y="4726581"/>
              <a:ext cx="1480797" cy="123158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직사각형 61">
              <a:extLst>
                <a:ext uri="{FF2B5EF4-FFF2-40B4-BE49-F238E27FC236}">
                  <a16:creationId xmlns:a16="http://schemas.microsoft.com/office/drawing/2014/main" id="{7FFAC119-68EE-4E26-B229-7E4565AA6AB2}"/>
                </a:ext>
              </a:extLst>
            </p:cNvPr>
            <p:cNvSpPr/>
            <p:nvPr/>
          </p:nvSpPr>
          <p:spPr>
            <a:xfrm>
              <a:off x="2239072" y="4802909"/>
              <a:ext cx="1335402" cy="1071418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그림 62">
              <a:extLst>
                <a:ext uri="{FF2B5EF4-FFF2-40B4-BE49-F238E27FC236}">
                  <a16:creationId xmlns:a16="http://schemas.microsoft.com/office/drawing/2014/main" id="{30D3C32D-99C8-4467-A7D0-C05063737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3356" y="4915201"/>
              <a:ext cx="846833" cy="846833"/>
            </a:xfrm>
            <a:prstGeom prst="rect">
              <a:avLst/>
            </a:prstGeom>
          </p:spPr>
        </p:pic>
      </p:grpSp>
      <p:grpSp>
        <p:nvGrpSpPr>
          <p:cNvPr id="64" name="그룹 63">
            <a:extLst>
              <a:ext uri="{FF2B5EF4-FFF2-40B4-BE49-F238E27FC236}">
                <a16:creationId xmlns:a16="http://schemas.microsoft.com/office/drawing/2014/main" id="{6A5D03A1-8BC7-4849-B453-826B7E712A5E}"/>
              </a:ext>
            </a:extLst>
          </p:cNvPr>
          <p:cNvGrpSpPr/>
          <p:nvPr/>
        </p:nvGrpSpPr>
        <p:grpSpPr>
          <a:xfrm>
            <a:off x="10493797" y="2173606"/>
            <a:ext cx="1480797" cy="1231589"/>
            <a:chOff x="2169054" y="4726581"/>
            <a:chExt cx="1480797" cy="1231589"/>
          </a:xfrm>
        </p:grpSpPr>
        <p:sp>
          <p:nvSpPr>
            <p:cNvPr id="65" name="직사각형 64">
              <a:extLst>
                <a:ext uri="{FF2B5EF4-FFF2-40B4-BE49-F238E27FC236}">
                  <a16:creationId xmlns:a16="http://schemas.microsoft.com/office/drawing/2014/main" id="{F52C786B-6530-4A59-979F-EE3DD3CC37CB}"/>
                </a:ext>
              </a:extLst>
            </p:cNvPr>
            <p:cNvSpPr/>
            <p:nvPr/>
          </p:nvSpPr>
          <p:spPr>
            <a:xfrm>
              <a:off x="2169054" y="4726581"/>
              <a:ext cx="1480797" cy="123158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직사각형 65">
              <a:extLst>
                <a:ext uri="{FF2B5EF4-FFF2-40B4-BE49-F238E27FC236}">
                  <a16:creationId xmlns:a16="http://schemas.microsoft.com/office/drawing/2014/main" id="{A625748E-CFBD-4CAC-A670-17F69D68858F}"/>
                </a:ext>
              </a:extLst>
            </p:cNvPr>
            <p:cNvSpPr/>
            <p:nvPr/>
          </p:nvSpPr>
          <p:spPr>
            <a:xfrm>
              <a:off x="2239072" y="4802909"/>
              <a:ext cx="1335402" cy="1071418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7" name="그림 66">
              <a:extLst>
                <a:ext uri="{FF2B5EF4-FFF2-40B4-BE49-F238E27FC236}">
                  <a16:creationId xmlns:a16="http://schemas.microsoft.com/office/drawing/2014/main" id="{A8578A58-3E37-4AE6-BBD0-96EC38348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3356" y="4915201"/>
              <a:ext cx="846833" cy="846833"/>
            </a:xfrm>
            <a:prstGeom prst="rect">
              <a:avLst/>
            </a:prstGeom>
          </p:spPr>
        </p:pic>
      </p:grpSp>
      <p:grpSp>
        <p:nvGrpSpPr>
          <p:cNvPr id="68" name="그룹 67">
            <a:extLst>
              <a:ext uri="{FF2B5EF4-FFF2-40B4-BE49-F238E27FC236}">
                <a16:creationId xmlns:a16="http://schemas.microsoft.com/office/drawing/2014/main" id="{D27AF8B2-DB98-4A45-98D7-6593FD2F0C1F}"/>
              </a:ext>
            </a:extLst>
          </p:cNvPr>
          <p:cNvGrpSpPr/>
          <p:nvPr/>
        </p:nvGrpSpPr>
        <p:grpSpPr>
          <a:xfrm>
            <a:off x="148883" y="829051"/>
            <a:ext cx="1480797" cy="1231589"/>
            <a:chOff x="2169054" y="4726581"/>
            <a:chExt cx="1480797" cy="1231589"/>
          </a:xfrm>
        </p:grpSpPr>
        <p:sp>
          <p:nvSpPr>
            <p:cNvPr id="69" name="직사각형 68">
              <a:extLst>
                <a:ext uri="{FF2B5EF4-FFF2-40B4-BE49-F238E27FC236}">
                  <a16:creationId xmlns:a16="http://schemas.microsoft.com/office/drawing/2014/main" id="{4A503B80-42FF-42FC-86CF-192A2C0DB6BA}"/>
                </a:ext>
              </a:extLst>
            </p:cNvPr>
            <p:cNvSpPr/>
            <p:nvPr/>
          </p:nvSpPr>
          <p:spPr>
            <a:xfrm>
              <a:off x="2169054" y="4726581"/>
              <a:ext cx="1480797" cy="123158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직사각형 69">
              <a:extLst>
                <a:ext uri="{FF2B5EF4-FFF2-40B4-BE49-F238E27FC236}">
                  <a16:creationId xmlns:a16="http://schemas.microsoft.com/office/drawing/2014/main" id="{0EDFB053-DB6B-4964-9181-8C244D8AC222}"/>
                </a:ext>
              </a:extLst>
            </p:cNvPr>
            <p:cNvSpPr/>
            <p:nvPr/>
          </p:nvSpPr>
          <p:spPr>
            <a:xfrm>
              <a:off x="2239072" y="4802909"/>
              <a:ext cx="1335402" cy="1071418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" name="그림 70">
              <a:extLst>
                <a:ext uri="{FF2B5EF4-FFF2-40B4-BE49-F238E27FC236}">
                  <a16:creationId xmlns:a16="http://schemas.microsoft.com/office/drawing/2014/main" id="{2AAA005E-78B0-4D92-A437-DD460DA899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3356" y="4915201"/>
              <a:ext cx="846833" cy="846833"/>
            </a:xfrm>
            <a:prstGeom prst="rect">
              <a:avLst/>
            </a:prstGeom>
          </p:spPr>
        </p:pic>
      </p:grpSp>
      <p:grpSp>
        <p:nvGrpSpPr>
          <p:cNvPr id="72" name="그룹 71">
            <a:extLst>
              <a:ext uri="{FF2B5EF4-FFF2-40B4-BE49-F238E27FC236}">
                <a16:creationId xmlns:a16="http://schemas.microsoft.com/office/drawing/2014/main" id="{70C16E7F-9F18-4AEC-B9D2-1881591CCABD}"/>
              </a:ext>
            </a:extLst>
          </p:cNvPr>
          <p:cNvGrpSpPr/>
          <p:nvPr/>
        </p:nvGrpSpPr>
        <p:grpSpPr>
          <a:xfrm>
            <a:off x="3380846" y="817774"/>
            <a:ext cx="1480797" cy="1231589"/>
            <a:chOff x="2169054" y="4726581"/>
            <a:chExt cx="1480797" cy="1231589"/>
          </a:xfrm>
        </p:grpSpPr>
        <p:sp>
          <p:nvSpPr>
            <p:cNvPr id="73" name="직사각형 72">
              <a:extLst>
                <a:ext uri="{FF2B5EF4-FFF2-40B4-BE49-F238E27FC236}">
                  <a16:creationId xmlns:a16="http://schemas.microsoft.com/office/drawing/2014/main" id="{EF5F0058-0EA2-448A-A6F6-61B2873B343A}"/>
                </a:ext>
              </a:extLst>
            </p:cNvPr>
            <p:cNvSpPr/>
            <p:nvPr/>
          </p:nvSpPr>
          <p:spPr>
            <a:xfrm>
              <a:off x="2169054" y="4726581"/>
              <a:ext cx="1480797" cy="123158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직사각형 73">
              <a:extLst>
                <a:ext uri="{FF2B5EF4-FFF2-40B4-BE49-F238E27FC236}">
                  <a16:creationId xmlns:a16="http://schemas.microsoft.com/office/drawing/2014/main" id="{474CD331-ACFC-48B1-9EF3-F5873C9A6465}"/>
                </a:ext>
              </a:extLst>
            </p:cNvPr>
            <p:cNvSpPr/>
            <p:nvPr/>
          </p:nvSpPr>
          <p:spPr>
            <a:xfrm>
              <a:off x="2239072" y="4802909"/>
              <a:ext cx="1335402" cy="1071418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5" name="그림 74">
              <a:extLst>
                <a:ext uri="{FF2B5EF4-FFF2-40B4-BE49-F238E27FC236}">
                  <a16:creationId xmlns:a16="http://schemas.microsoft.com/office/drawing/2014/main" id="{14AD397C-AC94-4EF2-B49C-314B97440A5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3356" y="4915201"/>
              <a:ext cx="846833" cy="846833"/>
            </a:xfrm>
            <a:prstGeom prst="rect">
              <a:avLst/>
            </a:prstGeom>
          </p:spPr>
        </p:pic>
      </p:grpSp>
      <p:grpSp>
        <p:nvGrpSpPr>
          <p:cNvPr id="76" name="그룹 75">
            <a:extLst>
              <a:ext uri="{FF2B5EF4-FFF2-40B4-BE49-F238E27FC236}">
                <a16:creationId xmlns:a16="http://schemas.microsoft.com/office/drawing/2014/main" id="{216E697F-7688-406F-BB7F-49A50058B4D9}"/>
              </a:ext>
            </a:extLst>
          </p:cNvPr>
          <p:cNvGrpSpPr/>
          <p:nvPr/>
        </p:nvGrpSpPr>
        <p:grpSpPr>
          <a:xfrm>
            <a:off x="7224263" y="833722"/>
            <a:ext cx="1480797" cy="1231589"/>
            <a:chOff x="2169054" y="4726581"/>
            <a:chExt cx="1480797" cy="1231589"/>
          </a:xfrm>
        </p:grpSpPr>
        <p:sp>
          <p:nvSpPr>
            <p:cNvPr id="77" name="직사각형 76">
              <a:extLst>
                <a:ext uri="{FF2B5EF4-FFF2-40B4-BE49-F238E27FC236}">
                  <a16:creationId xmlns:a16="http://schemas.microsoft.com/office/drawing/2014/main" id="{806E2856-6586-461F-BE29-8D0C3995ADCE}"/>
                </a:ext>
              </a:extLst>
            </p:cNvPr>
            <p:cNvSpPr/>
            <p:nvPr/>
          </p:nvSpPr>
          <p:spPr>
            <a:xfrm>
              <a:off x="2169054" y="4726581"/>
              <a:ext cx="1480797" cy="123158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직사각형 77">
              <a:extLst>
                <a:ext uri="{FF2B5EF4-FFF2-40B4-BE49-F238E27FC236}">
                  <a16:creationId xmlns:a16="http://schemas.microsoft.com/office/drawing/2014/main" id="{8700586C-26CB-4738-8658-844909C700D5}"/>
                </a:ext>
              </a:extLst>
            </p:cNvPr>
            <p:cNvSpPr/>
            <p:nvPr/>
          </p:nvSpPr>
          <p:spPr>
            <a:xfrm>
              <a:off x="2239072" y="4802909"/>
              <a:ext cx="1335402" cy="1071418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9" name="그림 78">
              <a:extLst>
                <a:ext uri="{FF2B5EF4-FFF2-40B4-BE49-F238E27FC236}">
                  <a16:creationId xmlns:a16="http://schemas.microsoft.com/office/drawing/2014/main" id="{797769BC-C828-44F5-8E32-C0BF8C12F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3356" y="4915201"/>
              <a:ext cx="846833" cy="846833"/>
            </a:xfrm>
            <a:prstGeom prst="rect">
              <a:avLst/>
            </a:prstGeom>
          </p:spPr>
        </p:pic>
      </p:grpSp>
      <p:grpSp>
        <p:nvGrpSpPr>
          <p:cNvPr id="80" name="그룹 79">
            <a:extLst>
              <a:ext uri="{FF2B5EF4-FFF2-40B4-BE49-F238E27FC236}">
                <a16:creationId xmlns:a16="http://schemas.microsoft.com/office/drawing/2014/main" id="{9034A012-FC7B-447F-9031-94364255F236}"/>
              </a:ext>
            </a:extLst>
          </p:cNvPr>
          <p:cNvGrpSpPr/>
          <p:nvPr/>
        </p:nvGrpSpPr>
        <p:grpSpPr>
          <a:xfrm>
            <a:off x="3646027" y="2125691"/>
            <a:ext cx="1480797" cy="1231589"/>
            <a:chOff x="2169054" y="4726581"/>
            <a:chExt cx="1480797" cy="1231589"/>
          </a:xfrm>
        </p:grpSpPr>
        <p:sp>
          <p:nvSpPr>
            <p:cNvPr id="81" name="직사각형 80">
              <a:extLst>
                <a:ext uri="{FF2B5EF4-FFF2-40B4-BE49-F238E27FC236}">
                  <a16:creationId xmlns:a16="http://schemas.microsoft.com/office/drawing/2014/main" id="{12AF1909-121D-4738-AEB6-66E865129DA1}"/>
                </a:ext>
              </a:extLst>
            </p:cNvPr>
            <p:cNvSpPr/>
            <p:nvPr/>
          </p:nvSpPr>
          <p:spPr>
            <a:xfrm>
              <a:off x="2169054" y="4726581"/>
              <a:ext cx="1480797" cy="123158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직사각형 81">
              <a:extLst>
                <a:ext uri="{FF2B5EF4-FFF2-40B4-BE49-F238E27FC236}">
                  <a16:creationId xmlns:a16="http://schemas.microsoft.com/office/drawing/2014/main" id="{B556DA92-EBC2-4DA7-95AA-FD244A4D5BEF}"/>
                </a:ext>
              </a:extLst>
            </p:cNvPr>
            <p:cNvSpPr/>
            <p:nvPr/>
          </p:nvSpPr>
          <p:spPr>
            <a:xfrm>
              <a:off x="2239072" y="4802909"/>
              <a:ext cx="1335402" cy="1071418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3" name="그림 82">
              <a:extLst>
                <a:ext uri="{FF2B5EF4-FFF2-40B4-BE49-F238E27FC236}">
                  <a16:creationId xmlns:a16="http://schemas.microsoft.com/office/drawing/2014/main" id="{E24842F3-2E2D-4BDA-9E30-CAA648A7E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3356" y="4915201"/>
              <a:ext cx="846833" cy="846833"/>
            </a:xfrm>
            <a:prstGeom prst="rect">
              <a:avLst/>
            </a:prstGeom>
          </p:spPr>
        </p:pic>
      </p:grpSp>
      <p:grpSp>
        <p:nvGrpSpPr>
          <p:cNvPr id="88" name="그룹 87">
            <a:extLst>
              <a:ext uri="{FF2B5EF4-FFF2-40B4-BE49-F238E27FC236}">
                <a16:creationId xmlns:a16="http://schemas.microsoft.com/office/drawing/2014/main" id="{0F6879D4-5365-405F-A40E-E3CB9307F6DE}"/>
              </a:ext>
            </a:extLst>
          </p:cNvPr>
          <p:cNvGrpSpPr/>
          <p:nvPr/>
        </p:nvGrpSpPr>
        <p:grpSpPr>
          <a:xfrm>
            <a:off x="8854553" y="817774"/>
            <a:ext cx="1480797" cy="1231589"/>
            <a:chOff x="2169054" y="4726581"/>
            <a:chExt cx="1480797" cy="1231589"/>
          </a:xfrm>
        </p:grpSpPr>
        <p:sp>
          <p:nvSpPr>
            <p:cNvPr id="89" name="직사각형 88">
              <a:extLst>
                <a:ext uri="{FF2B5EF4-FFF2-40B4-BE49-F238E27FC236}">
                  <a16:creationId xmlns:a16="http://schemas.microsoft.com/office/drawing/2014/main" id="{78A14519-65ED-428E-A316-AC4FA7AAB4D5}"/>
                </a:ext>
              </a:extLst>
            </p:cNvPr>
            <p:cNvSpPr/>
            <p:nvPr/>
          </p:nvSpPr>
          <p:spPr>
            <a:xfrm>
              <a:off x="2169054" y="4726581"/>
              <a:ext cx="1480797" cy="123158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직사각형 89">
              <a:extLst>
                <a:ext uri="{FF2B5EF4-FFF2-40B4-BE49-F238E27FC236}">
                  <a16:creationId xmlns:a16="http://schemas.microsoft.com/office/drawing/2014/main" id="{0D841C7A-FDAE-4711-B8F6-15D10B5B4FDC}"/>
                </a:ext>
              </a:extLst>
            </p:cNvPr>
            <p:cNvSpPr/>
            <p:nvPr/>
          </p:nvSpPr>
          <p:spPr>
            <a:xfrm>
              <a:off x="2239072" y="4802909"/>
              <a:ext cx="1335402" cy="1071418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1" name="그림 90">
              <a:extLst>
                <a:ext uri="{FF2B5EF4-FFF2-40B4-BE49-F238E27FC236}">
                  <a16:creationId xmlns:a16="http://schemas.microsoft.com/office/drawing/2014/main" id="{88AFB8B6-E19C-41FF-8BE7-F3D496366ED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3356" y="4915201"/>
              <a:ext cx="846833" cy="846833"/>
            </a:xfrm>
            <a:prstGeom prst="rect">
              <a:avLst/>
            </a:prstGeom>
          </p:spPr>
        </p:pic>
      </p:grpSp>
      <p:grpSp>
        <p:nvGrpSpPr>
          <p:cNvPr id="92" name="그룹 91">
            <a:extLst>
              <a:ext uri="{FF2B5EF4-FFF2-40B4-BE49-F238E27FC236}">
                <a16:creationId xmlns:a16="http://schemas.microsoft.com/office/drawing/2014/main" id="{DDCB6DC9-4BAF-4E05-8D95-97B8DC18AB5C}"/>
              </a:ext>
            </a:extLst>
          </p:cNvPr>
          <p:cNvGrpSpPr/>
          <p:nvPr/>
        </p:nvGrpSpPr>
        <p:grpSpPr>
          <a:xfrm>
            <a:off x="6881278" y="2125691"/>
            <a:ext cx="1480797" cy="1231589"/>
            <a:chOff x="2169054" y="4726581"/>
            <a:chExt cx="1480797" cy="1231589"/>
          </a:xfrm>
        </p:grpSpPr>
        <p:sp>
          <p:nvSpPr>
            <p:cNvPr id="93" name="직사각형 92">
              <a:extLst>
                <a:ext uri="{FF2B5EF4-FFF2-40B4-BE49-F238E27FC236}">
                  <a16:creationId xmlns:a16="http://schemas.microsoft.com/office/drawing/2014/main" id="{3984DF38-7A8A-4083-8439-3FC498F75B4E}"/>
                </a:ext>
              </a:extLst>
            </p:cNvPr>
            <p:cNvSpPr/>
            <p:nvPr/>
          </p:nvSpPr>
          <p:spPr>
            <a:xfrm>
              <a:off x="2169054" y="4726581"/>
              <a:ext cx="1480797" cy="123158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직사각형 93">
              <a:extLst>
                <a:ext uri="{FF2B5EF4-FFF2-40B4-BE49-F238E27FC236}">
                  <a16:creationId xmlns:a16="http://schemas.microsoft.com/office/drawing/2014/main" id="{0CC30378-9BD3-4357-857B-19561FDA60B9}"/>
                </a:ext>
              </a:extLst>
            </p:cNvPr>
            <p:cNvSpPr/>
            <p:nvPr/>
          </p:nvSpPr>
          <p:spPr>
            <a:xfrm>
              <a:off x="2239072" y="4802909"/>
              <a:ext cx="1335402" cy="1071418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5" name="그림 94">
              <a:extLst>
                <a:ext uri="{FF2B5EF4-FFF2-40B4-BE49-F238E27FC236}">
                  <a16:creationId xmlns:a16="http://schemas.microsoft.com/office/drawing/2014/main" id="{F39B61E8-063F-4243-961D-988C61672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3356" y="4915201"/>
              <a:ext cx="846833" cy="846833"/>
            </a:xfrm>
            <a:prstGeom prst="rect">
              <a:avLst/>
            </a:prstGeom>
          </p:spPr>
        </p:pic>
      </p:grpSp>
      <p:grpSp>
        <p:nvGrpSpPr>
          <p:cNvPr id="96" name="그룹 95">
            <a:extLst>
              <a:ext uri="{FF2B5EF4-FFF2-40B4-BE49-F238E27FC236}">
                <a16:creationId xmlns:a16="http://schemas.microsoft.com/office/drawing/2014/main" id="{30413847-8385-4CAF-9DE2-0596977AA138}"/>
              </a:ext>
            </a:extLst>
          </p:cNvPr>
          <p:cNvGrpSpPr/>
          <p:nvPr/>
        </p:nvGrpSpPr>
        <p:grpSpPr>
          <a:xfrm>
            <a:off x="5279680" y="2136968"/>
            <a:ext cx="1480797" cy="1231589"/>
            <a:chOff x="2169054" y="4726581"/>
            <a:chExt cx="1480797" cy="1231589"/>
          </a:xfrm>
        </p:grpSpPr>
        <p:sp>
          <p:nvSpPr>
            <p:cNvPr id="97" name="직사각형 96">
              <a:extLst>
                <a:ext uri="{FF2B5EF4-FFF2-40B4-BE49-F238E27FC236}">
                  <a16:creationId xmlns:a16="http://schemas.microsoft.com/office/drawing/2014/main" id="{FE0006F3-B00A-4F6A-AA85-E14C4651F398}"/>
                </a:ext>
              </a:extLst>
            </p:cNvPr>
            <p:cNvSpPr/>
            <p:nvPr/>
          </p:nvSpPr>
          <p:spPr>
            <a:xfrm>
              <a:off x="2169054" y="4726581"/>
              <a:ext cx="1480797" cy="123158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직사각형 97">
              <a:extLst>
                <a:ext uri="{FF2B5EF4-FFF2-40B4-BE49-F238E27FC236}">
                  <a16:creationId xmlns:a16="http://schemas.microsoft.com/office/drawing/2014/main" id="{53746022-E872-4E92-99F9-E3E6061D982D}"/>
                </a:ext>
              </a:extLst>
            </p:cNvPr>
            <p:cNvSpPr/>
            <p:nvPr/>
          </p:nvSpPr>
          <p:spPr>
            <a:xfrm>
              <a:off x="2239072" y="4802909"/>
              <a:ext cx="1335402" cy="1071418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9" name="그림 98">
              <a:extLst>
                <a:ext uri="{FF2B5EF4-FFF2-40B4-BE49-F238E27FC236}">
                  <a16:creationId xmlns:a16="http://schemas.microsoft.com/office/drawing/2014/main" id="{62970DA4-002F-40B7-91DA-9693AB38E6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3356" y="4915201"/>
              <a:ext cx="846833" cy="846833"/>
            </a:xfrm>
            <a:prstGeom prst="rect">
              <a:avLst/>
            </a:prstGeom>
          </p:spPr>
        </p:pic>
      </p:grpSp>
      <p:pic>
        <p:nvPicPr>
          <p:cNvPr id="100" name="그림 99">
            <a:extLst>
              <a:ext uri="{FF2B5EF4-FFF2-40B4-BE49-F238E27FC236}">
                <a16:creationId xmlns:a16="http://schemas.microsoft.com/office/drawing/2014/main" id="{6A69592A-9A11-402D-AEBD-D2F089B12D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49167" y="2609151"/>
            <a:ext cx="1912937" cy="1496257"/>
          </a:xfrm>
          <a:prstGeom prst="rect">
            <a:avLst/>
          </a:prstGeom>
        </p:spPr>
      </p:pic>
      <p:pic>
        <p:nvPicPr>
          <p:cNvPr id="34" name="RED PIECE">
            <a:extLst>
              <a:ext uri="{FF2B5EF4-FFF2-40B4-BE49-F238E27FC236}">
                <a16:creationId xmlns:a16="http://schemas.microsoft.com/office/drawing/2014/main" id="{F8C2865E-8B6A-4FA5-8C56-6413F1329134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4545" r="31329" b="18469"/>
          <a:stretch/>
        </p:blipFill>
        <p:spPr>
          <a:xfrm>
            <a:off x="5384593" y="3844444"/>
            <a:ext cx="777039" cy="787625"/>
          </a:xfrm>
          <a:prstGeom prst="rect">
            <a:avLst/>
          </a:prstGeom>
        </p:spPr>
      </p:pic>
      <p:pic>
        <p:nvPicPr>
          <p:cNvPr id="33" name="GREEN PIECE">
            <a:extLst>
              <a:ext uri="{FF2B5EF4-FFF2-40B4-BE49-F238E27FC236}">
                <a16:creationId xmlns:a16="http://schemas.microsoft.com/office/drawing/2014/main" id="{2B2CDD2B-D663-4F46-821F-A2F46386E776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1187" r="29535" b="18649"/>
          <a:stretch/>
        </p:blipFill>
        <p:spPr>
          <a:xfrm>
            <a:off x="6190799" y="3844443"/>
            <a:ext cx="901919" cy="787625"/>
          </a:xfrm>
          <a:prstGeom prst="rect">
            <a:avLst/>
          </a:prstGeom>
        </p:spPr>
      </p:pic>
      <p:sp>
        <p:nvSpPr>
          <p:cNvPr id="101" name="직사각형 100">
            <a:extLst>
              <a:ext uri="{FF2B5EF4-FFF2-40B4-BE49-F238E27FC236}">
                <a16:creationId xmlns:a16="http://schemas.microsoft.com/office/drawing/2014/main" id="{D3641DF3-8245-4595-8DD0-1C0D4925A1BB}"/>
              </a:ext>
            </a:extLst>
          </p:cNvPr>
          <p:cNvSpPr/>
          <p:nvPr/>
        </p:nvSpPr>
        <p:spPr>
          <a:xfrm>
            <a:off x="42953" y="249448"/>
            <a:ext cx="11997483" cy="631149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5538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25 L -0.14857 0.2247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35" y="-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857 0.22476 L -0.27136 0.2247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136 0.22476 L -0.42461 0.2182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69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461 0.21828 L -0.42787 0.0180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1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787 0.01805 L -0.42774 -0.1805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774 -0.18056 L -0.42943 -0.3759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943 -0.37593 L -0.29492 -0.438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19" y="-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492 -0.4382 L -0.16315 -0.4342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89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315 -0.43426 L -0.13555 -0.2400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" y="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555 -0.24005 L -0.00378 -0.2437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89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78 -0.24375 L 0.12174 -0.2474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76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74 -0.24746 L 0.15208 -0.438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" y="-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208 -0.4382 L 0.28633 -0.4368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6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633 -0.43681 L 0.4237 -0.4303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62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37 -0.43033 L 0.47682 -0.2342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6" y="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682 -0.23426 L 0.47682 -0.037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682 -0.0375 L 0.47591 0.1645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591 0.16458 L 0.34804 0.2182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93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804 0.21828 L 0.21432 0.2208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93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432 0.22083 L 0.09101 0.24583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72" y="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-0.08177 0.16134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9" y="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177 0.16134 L -0.22812 0.16041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1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812 0.16041 L -0.35091 0.15625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46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091 0.15625 L -0.45091 0.16018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091 0.16018 L -0.447 -0.03658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-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7 -0.03658 L -0.447 -0.23311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7 -0.23311 L -0.44414 -0.4294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414 -0.4294 L -0.31041 -0.37963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041 -0.37963 L -0.18763 -0.37014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3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763 -0.37014 L -0.1612 -0.19051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12 -0.19051 L -0.02656 -0.18172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2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56 -0.18172 L 0.09688 -0.19237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72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688 -0.19237 L 0.12995 -0.372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4" y="-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995 -0.372 L 0.26302 -0.38195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54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302 -0.38195 L 0.40143 -0.375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14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143 -0.375 L 0.35599 -0.18172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9" y="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99 -0.18172 L 0.35599 0.01088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99 0.01088 L 0.35547 0.21296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1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47 0.21296 L 0.2207 0.16365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45" y="-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07 0.16365 L 0.09245 0.15648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19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45 0.15648 L 0.00482 0.14838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8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그룹 17">
            <a:extLst>
              <a:ext uri="{FF2B5EF4-FFF2-40B4-BE49-F238E27FC236}">
                <a16:creationId xmlns:a16="http://schemas.microsoft.com/office/drawing/2014/main" id="{F67E068D-BF6E-4EB8-8158-1E38DB979EC7}"/>
              </a:ext>
            </a:extLst>
          </p:cNvPr>
          <p:cNvGrpSpPr/>
          <p:nvPr/>
        </p:nvGrpSpPr>
        <p:grpSpPr>
          <a:xfrm>
            <a:off x="-106651" y="22133"/>
            <a:ext cx="12191999" cy="6858000"/>
            <a:chOff x="166848" y="46725"/>
            <a:chExt cx="10947939" cy="6858000"/>
          </a:xfrm>
        </p:grpSpPr>
        <p:pic>
          <p:nvPicPr>
            <p:cNvPr id="19" name="Picture 2" descr="https://lh7-us.googleusercontent.com/slidesz/AGV_vUdNZnA892kpzbsMIoCqsTMe8YoELG_-KJFYOkC8ED5G-8Aff-YVTxrXmSyPXQE_aTydMo8kH4-DK9rszmXYqzTxGjdzv-yOU070oEMJ93UwSkn7rXHF29Sr19peT8UNI_2lfJw0GZmN8kEWtdBLq-Y4eL3p5T3ongIogCCnKqM2FU5REdt5d6M=nw?key=-7ME8eswTA7J87qsdhOiig">
              <a:extLst>
                <a:ext uri="{FF2B5EF4-FFF2-40B4-BE49-F238E27FC236}">
                  <a16:creationId xmlns:a16="http://schemas.microsoft.com/office/drawing/2014/main" id="{7887172D-7A45-451B-9684-974FD13E37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848" y="46725"/>
              <a:ext cx="5418137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https://lh7-us.googleusercontent.com/slidesz/AGV_vUdNZnA892kpzbsMIoCqsTMe8YoELG_-KJFYOkC8ED5G-8Aff-YVTxrXmSyPXQE_aTydMo8kH4-DK9rszmXYqzTxGjdzv-yOU070oEMJ93UwSkn7rXHF29Sr19peT8UNI_2lfJw0GZmN8kEWtdBLq-Y4eL3p5T3ongIogCCnKqM2FU5REdt5d6M=nw?key=-7ME8eswTA7J87qsdhOiig">
              <a:extLst>
                <a:ext uri="{FF2B5EF4-FFF2-40B4-BE49-F238E27FC236}">
                  <a16:creationId xmlns:a16="http://schemas.microsoft.com/office/drawing/2014/main" id="{506EF487-AE6F-437C-9313-EB937B0EA9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6650" y="46725"/>
              <a:ext cx="5418137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그림 9">
            <a:extLst>
              <a:ext uri="{FF2B5EF4-FFF2-40B4-BE49-F238E27FC236}">
                <a16:creationId xmlns:a16="http://schemas.microsoft.com/office/drawing/2014/main" id="{299D9D54-EC95-44A1-98EE-0F31C170577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0000"/>
          <a:stretch/>
        </p:blipFill>
        <p:spPr>
          <a:xfrm>
            <a:off x="5195599" y="3406866"/>
            <a:ext cx="5596613" cy="1999662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58F9548F-09E6-4C19-83D4-22C7678B28C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45496"/>
          <a:stretch/>
        </p:blipFill>
        <p:spPr>
          <a:xfrm>
            <a:off x="5195599" y="1227061"/>
            <a:ext cx="5596613" cy="2179806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A66D3376-2892-4767-8A1F-FF4CCF6BAC1B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87667" y="427458"/>
            <a:ext cx="5812476" cy="5590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sand-various-68938">
            <a:hlinkClick r:id="" action="ppaction://media"/>
            <a:extLst>
              <a:ext uri="{FF2B5EF4-FFF2-40B4-BE49-F238E27FC236}">
                <a16:creationId xmlns:a16="http://schemas.microsoft.com/office/drawing/2014/main" id="{5DEA7EE1-9000-4C65-8CB4-EF7BE4AC3F9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894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943497" y="-1434107"/>
            <a:ext cx="609600" cy="609600"/>
          </a:xfrm>
          <a:prstGeom prst="rect">
            <a:avLst/>
          </a:prstGeom>
        </p:spPr>
      </p:pic>
      <p:pic>
        <p:nvPicPr>
          <p:cNvPr id="6" name="TIME BUTTON">
            <a:extLst>
              <a:ext uri="{FF2B5EF4-FFF2-40B4-BE49-F238E27FC236}">
                <a16:creationId xmlns:a16="http://schemas.microsoft.com/office/drawing/2014/main" id="{B1095C28-32F6-49D1-8FF5-9E9F32CFBE6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02100" y="1550047"/>
            <a:ext cx="2725148" cy="1950889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9E691557-311C-4370-982A-F0876C32475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55" y="273253"/>
            <a:ext cx="1293124" cy="1011453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36DAC767-68AD-4339-A46D-0A17643ECF09}"/>
              </a:ext>
            </a:extLst>
          </p:cNvPr>
          <p:cNvSpPr/>
          <p:nvPr/>
        </p:nvSpPr>
        <p:spPr>
          <a:xfrm>
            <a:off x="286327" y="273255"/>
            <a:ext cx="11610109" cy="631149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BACK BUTTON">
            <a:hlinkClick r:id="rId12" action="ppaction://hlinksldjump"/>
            <a:extLst>
              <a:ext uri="{FF2B5EF4-FFF2-40B4-BE49-F238E27FC236}">
                <a16:creationId xmlns:a16="http://schemas.microsoft.com/office/drawing/2014/main" id="{0FA1895D-5D4C-4BE4-84E6-3B5B5E9C2B9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64296" y="3429000"/>
            <a:ext cx="2523963" cy="169483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" name="game-fail-90322">
            <a:hlinkClick r:id="" action="ppaction://media"/>
            <a:extLst>
              <a:ext uri="{FF2B5EF4-FFF2-40B4-BE49-F238E27FC236}">
                <a16:creationId xmlns:a16="http://schemas.microsoft.com/office/drawing/2014/main" id="{FB0A9FDD-471A-4537-BA65-9918C2F46E3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396312" y="-15235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82828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" dur="3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07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73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2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그룹 28">
            <a:extLst>
              <a:ext uri="{FF2B5EF4-FFF2-40B4-BE49-F238E27FC236}">
                <a16:creationId xmlns:a16="http://schemas.microsoft.com/office/drawing/2014/main" id="{32EE496B-690D-433E-9156-5BAAB20EB5CD}"/>
              </a:ext>
            </a:extLst>
          </p:cNvPr>
          <p:cNvGrpSpPr/>
          <p:nvPr/>
        </p:nvGrpSpPr>
        <p:grpSpPr>
          <a:xfrm>
            <a:off x="325501" y="436109"/>
            <a:ext cx="2894120" cy="1975276"/>
            <a:chOff x="846339" y="605909"/>
            <a:chExt cx="2894120" cy="1975276"/>
          </a:xfrm>
        </p:grpSpPr>
        <p:pic>
          <p:nvPicPr>
            <p:cNvPr id="24" name="그림 23">
              <a:extLst>
                <a:ext uri="{FF2B5EF4-FFF2-40B4-BE49-F238E27FC236}">
                  <a16:creationId xmlns:a16="http://schemas.microsoft.com/office/drawing/2014/main" id="{1CE16821-876A-427E-B2EC-72ABD37EF0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323" t="12579" r="20925" b="12247"/>
            <a:stretch/>
          </p:blipFill>
          <p:spPr>
            <a:xfrm>
              <a:off x="846339" y="605909"/>
              <a:ext cx="2894120" cy="1975276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7E4E4D9-2B38-4B8A-83C5-9ACA802F03CF}"/>
                </a:ext>
              </a:extLst>
            </p:cNvPr>
            <p:cNvSpPr txBox="1"/>
            <p:nvPr/>
          </p:nvSpPr>
          <p:spPr>
            <a:xfrm>
              <a:off x="1482568" y="855417"/>
              <a:ext cx="15713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Arial Rounded MT Bold" panose="020F0704030504030204" pitchFamily="34" charset="0"/>
                </a:rPr>
                <a:t>Text here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A0E6AFF-49EF-40DE-9091-08A441DA895D}"/>
                </a:ext>
              </a:extLst>
            </p:cNvPr>
            <p:cNvSpPr txBox="1"/>
            <p:nvPr/>
          </p:nvSpPr>
          <p:spPr>
            <a:xfrm>
              <a:off x="1482568" y="1407599"/>
              <a:ext cx="15713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Arial Rounded MT Bold" panose="020F0704030504030204" pitchFamily="34" charset="0"/>
                </a:rPr>
                <a:t>Text here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44E9FF7-2564-482D-AA75-45BC2AFE23AB}"/>
                </a:ext>
              </a:extLst>
            </p:cNvPr>
            <p:cNvSpPr txBox="1"/>
            <p:nvPr/>
          </p:nvSpPr>
          <p:spPr>
            <a:xfrm>
              <a:off x="1482569" y="1959781"/>
              <a:ext cx="15713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Arial Rounded MT Bold" panose="020F0704030504030204" pitchFamily="34" charset="0"/>
                </a:rPr>
                <a:t>Text here</a:t>
              </a:r>
            </a:p>
          </p:txBody>
        </p: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51278C9B-EAE2-4EC7-A246-CA779F8AC5C5}"/>
              </a:ext>
            </a:extLst>
          </p:cNvPr>
          <p:cNvGrpSpPr/>
          <p:nvPr/>
        </p:nvGrpSpPr>
        <p:grpSpPr>
          <a:xfrm>
            <a:off x="3219621" y="436109"/>
            <a:ext cx="2894120" cy="1975276"/>
            <a:chOff x="846339" y="605909"/>
            <a:chExt cx="2894120" cy="1975276"/>
          </a:xfrm>
        </p:grpSpPr>
        <p:pic>
          <p:nvPicPr>
            <p:cNvPr id="31" name="그림 30">
              <a:extLst>
                <a:ext uri="{FF2B5EF4-FFF2-40B4-BE49-F238E27FC236}">
                  <a16:creationId xmlns:a16="http://schemas.microsoft.com/office/drawing/2014/main" id="{9B558F6C-591A-40B6-8B04-58FF5CA5C3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323" t="12579" r="20925" b="12247"/>
            <a:stretch/>
          </p:blipFill>
          <p:spPr>
            <a:xfrm>
              <a:off x="846339" y="605909"/>
              <a:ext cx="2894120" cy="1975276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0E45007-FBE1-46D3-A920-C059C36CD8D6}"/>
                </a:ext>
              </a:extLst>
            </p:cNvPr>
            <p:cNvSpPr txBox="1"/>
            <p:nvPr/>
          </p:nvSpPr>
          <p:spPr>
            <a:xfrm>
              <a:off x="1482568" y="855417"/>
              <a:ext cx="15713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Arial Rounded MT Bold" panose="020F0704030504030204" pitchFamily="34" charset="0"/>
                </a:rPr>
                <a:t>Text here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67ACCC3-9EC4-4068-A803-6C7EF6F365E5}"/>
                </a:ext>
              </a:extLst>
            </p:cNvPr>
            <p:cNvSpPr txBox="1"/>
            <p:nvPr/>
          </p:nvSpPr>
          <p:spPr>
            <a:xfrm>
              <a:off x="1482568" y="1407599"/>
              <a:ext cx="15713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Arial Rounded MT Bold" panose="020F0704030504030204" pitchFamily="34" charset="0"/>
                </a:rPr>
                <a:t>Text here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86D38DD-D752-432E-A2C6-6FE7EDFC25E5}"/>
                </a:ext>
              </a:extLst>
            </p:cNvPr>
            <p:cNvSpPr txBox="1"/>
            <p:nvPr/>
          </p:nvSpPr>
          <p:spPr>
            <a:xfrm>
              <a:off x="1482569" y="1959781"/>
              <a:ext cx="15713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Arial Rounded MT Bold" panose="020F0704030504030204" pitchFamily="34" charset="0"/>
                </a:rPr>
                <a:t>Text here</a:t>
              </a:r>
            </a:p>
          </p:txBody>
        </p: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1D84B350-AE58-4227-AA0A-5A0FED2BA1A3}"/>
              </a:ext>
            </a:extLst>
          </p:cNvPr>
          <p:cNvGrpSpPr/>
          <p:nvPr/>
        </p:nvGrpSpPr>
        <p:grpSpPr>
          <a:xfrm>
            <a:off x="325501" y="2439599"/>
            <a:ext cx="2894120" cy="1975276"/>
            <a:chOff x="846339" y="605909"/>
            <a:chExt cx="2894120" cy="1975276"/>
          </a:xfrm>
        </p:grpSpPr>
        <p:pic>
          <p:nvPicPr>
            <p:cNvPr id="36" name="그림 35">
              <a:extLst>
                <a:ext uri="{FF2B5EF4-FFF2-40B4-BE49-F238E27FC236}">
                  <a16:creationId xmlns:a16="http://schemas.microsoft.com/office/drawing/2014/main" id="{2B4515C3-BFF9-4F7E-8658-B77CC358BE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323" t="12579" r="20925" b="12247"/>
            <a:stretch/>
          </p:blipFill>
          <p:spPr>
            <a:xfrm>
              <a:off x="846339" y="605909"/>
              <a:ext cx="2894120" cy="1975276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B8886DC-E44A-4B96-8FD2-5637BA744839}"/>
                </a:ext>
              </a:extLst>
            </p:cNvPr>
            <p:cNvSpPr txBox="1"/>
            <p:nvPr/>
          </p:nvSpPr>
          <p:spPr>
            <a:xfrm>
              <a:off x="1482568" y="855417"/>
              <a:ext cx="15713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Arial Rounded MT Bold" panose="020F0704030504030204" pitchFamily="34" charset="0"/>
                </a:rPr>
                <a:t>Text here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9D6ACA6-67B4-4A23-9EF8-1E6219EBBEEC}"/>
                </a:ext>
              </a:extLst>
            </p:cNvPr>
            <p:cNvSpPr txBox="1"/>
            <p:nvPr/>
          </p:nvSpPr>
          <p:spPr>
            <a:xfrm>
              <a:off x="1482568" y="1407599"/>
              <a:ext cx="15713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Arial Rounded MT Bold" panose="020F0704030504030204" pitchFamily="34" charset="0"/>
                </a:rPr>
                <a:t>Text here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78C9487-B5CB-4009-A0EE-AE51AB255E37}"/>
                </a:ext>
              </a:extLst>
            </p:cNvPr>
            <p:cNvSpPr txBox="1"/>
            <p:nvPr/>
          </p:nvSpPr>
          <p:spPr>
            <a:xfrm>
              <a:off x="1482569" y="1959781"/>
              <a:ext cx="15713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Arial Rounded MT Bold" panose="020F0704030504030204" pitchFamily="34" charset="0"/>
                </a:rPr>
                <a:t>Text here</a:t>
              </a:r>
            </a:p>
          </p:txBody>
        </p: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19E78F4B-9BEE-4023-9423-C79BC71CCCA5}"/>
              </a:ext>
            </a:extLst>
          </p:cNvPr>
          <p:cNvGrpSpPr/>
          <p:nvPr/>
        </p:nvGrpSpPr>
        <p:grpSpPr>
          <a:xfrm>
            <a:off x="325501" y="4443089"/>
            <a:ext cx="2894120" cy="1975276"/>
            <a:chOff x="846339" y="605909"/>
            <a:chExt cx="2894120" cy="1975276"/>
          </a:xfrm>
        </p:grpSpPr>
        <p:pic>
          <p:nvPicPr>
            <p:cNvPr id="41" name="그림 40">
              <a:extLst>
                <a:ext uri="{FF2B5EF4-FFF2-40B4-BE49-F238E27FC236}">
                  <a16:creationId xmlns:a16="http://schemas.microsoft.com/office/drawing/2014/main" id="{42D9981B-26EC-484F-9DED-53B8EA6270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323" t="12579" r="20925" b="12247"/>
            <a:stretch/>
          </p:blipFill>
          <p:spPr>
            <a:xfrm>
              <a:off x="846339" y="605909"/>
              <a:ext cx="2894120" cy="1975276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210396E-44A8-4B9B-ACA3-A4FD12E40FBA}"/>
                </a:ext>
              </a:extLst>
            </p:cNvPr>
            <p:cNvSpPr txBox="1"/>
            <p:nvPr/>
          </p:nvSpPr>
          <p:spPr>
            <a:xfrm>
              <a:off x="1482568" y="855417"/>
              <a:ext cx="15713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Arial Rounded MT Bold" panose="020F0704030504030204" pitchFamily="34" charset="0"/>
                </a:rPr>
                <a:t>Text here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65A3CE8-C5BA-4F37-8172-3C877534C6EF}"/>
                </a:ext>
              </a:extLst>
            </p:cNvPr>
            <p:cNvSpPr txBox="1"/>
            <p:nvPr/>
          </p:nvSpPr>
          <p:spPr>
            <a:xfrm>
              <a:off x="1482568" y="1407599"/>
              <a:ext cx="15713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Arial Rounded MT Bold" panose="020F0704030504030204" pitchFamily="34" charset="0"/>
                </a:rPr>
                <a:t>Text here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C894C11-F7A9-49FD-BD76-ED6E0407D040}"/>
                </a:ext>
              </a:extLst>
            </p:cNvPr>
            <p:cNvSpPr txBox="1"/>
            <p:nvPr/>
          </p:nvSpPr>
          <p:spPr>
            <a:xfrm>
              <a:off x="1482569" y="1959781"/>
              <a:ext cx="15713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Arial Rounded MT Bold" panose="020F0704030504030204" pitchFamily="34" charset="0"/>
                </a:rPr>
                <a:t>Text here</a:t>
              </a:r>
            </a:p>
          </p:txBody>
        </p: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3BDA554F-179A-4171-BF35-2872B6A58F4A}"/>
              </a:ext>
            </a:extLst>
          </p:cNvPr>
          <p:cNvGrpSpPr/>
          <p:nvPr/>
        </p:nvGrpSpPr>
        <p:grpSpPr>
          <a:xfrm>
            <a:off x="3219621" y="2439599"/>
            <a:ext cx="2894120" cy="1975276"/>
            <a:chOff x="846339" y="605909"/>
            <a:chExt cx="2894120" cy="1975276"/>
          </a:xfrm>
        </p:grpSpPr>
        <p:pic>
          <p:nvPicPr>
            <p:cNvPr id="46" name="그림 45">
              <a:extLst>
                <a:ext uri="{FF2B5EF4-FFF2-40B4-BE49-F238E27FC236}">
                  <a16:creationId xmlns:a16="http://schemas.microsoft.com/office/drawing/2014/main" id="{7CEE1398-032B-4E0E-9944-7B42A9527E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323" t="12579" r="20925" b="12247"/>
            <a:stretch/>
          </p:blipFill>
          <p:spPr>
            <a:xfrm>
              <a:off x="846339" y="605909"/>
              <a:ext cx="2894120" cy="1975276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5EFF5D7-8DE6-4D78-A51C-76AF97C646CF}"/>
                </a:ext>
              </a:extLst>
            </p:cNvPr>
            <p:cNvSpPr txBox="1"/>
            <p:nvPr/>
          </p:nvSpPr>
          <p:spPr>
            <a:xfrm>
              <a:off x="1482568" y="855417"/>
              <a:ext cx="15713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Arial Rounded MT Bold" panose="020F0704030504030204" pitchFamily="34" charset="0"/>
                </a:rPr>
                <a:t>Text here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E5C9041-4363-4919-BE96-297C95E1E212}"/>
                </a:ext>
              </a:extLst>
            </p:cNvPr>
            <p:cNvSpPr txBox="1"/>
            <p:nvPr/>
          </p:nvSpPr>
          <p:spPr>
            <a:xfrm>
              <a:off x="1482568" y="1407599"/>
              <a:ext cx="15713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Arial Rounded MT Bold" panose="020F0704030504030204" pitchFamily="34" charset="0"/>
                </a:rPr>
                <a:t>Text here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A0069EE-2DD0-4C18-9692-8E7FCC04D9C3}"/>
                </a:ext>
              </a:extLst>
            </p:cNvPr>
            <p:cNvSpPr txBox="1"/>
            <p:nvPr/>
          </p:nvSpPr>
          <p:spPr>
            <a:xfrm>
              <a:off x="1482569" y="1959781"/>
              <a:ext cx="15713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Arial Rounded MT Bold" panose="020F0704030504030204" pitchFamily="34" charset="0"/>
                </a:rPr>
                <a:t>Text here</a:t>
              </a:r>
            </a:p>
          </p:txBody>
        </p:sp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B992AC7F-5C9A-4884-AF71-A293256D69D9}"/>
              </a:ext>
            </a:extLst>
          </p:cNvPr>
          <p:cNvGrpSpPr/>
          <p:nvPr/>
        </p:nvGrpSpPr>
        <p:grpSpPr>
          <a:xfrm>
            <a:off x="3219621" y="4443551"/>
            <a:ext cx="2894120" cy="1975276"/>
            <a:chOff x="846339" y="605909"/>
            <a:chExt cx="2894120" cy="1975276"/>
          </a:xfrm>
        </p:grpSpPr>
        <p:pic>
          <p:nvPicPr>
            <p:cNvPr id="51" name="그림 50">
              <a:extLst>
                <a:ext uri="{FF2B5EF4-FFF2-40B4-BE49-F238E27FC236}">
                  <a16:creationId xmlns:a16="http://schemas.microsoft.com/office/drawing/2014/main" id="{2CE44279-69EA-4159-A684-4F953C68AF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323" t="12579" r="20925" b="12247"/>
            <a:stretch/>
          </p:blipFill>
          <p:spPr>
            <a:xfrm>
              <a:off x="846339" y="605909"/>
              <a:ext cx="2894120" cy="1975276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14183AC-180D-49B4-95AE-968BA846799A}"/>
                </a:ext>
              </a:extLst>
            </p:cNvPr>
            <p:cNvSpPr txBox="1"/>
            <p:nvPr/>
          </p:nvSpPr>
          <p:spPr>
            <a:xfrm>
              <a:off x="1482568" y="855417"/>
              <a:ext cx="15713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Arial Rounded MT Bold" panose="020F0704030504030204" pitchFamily="34" charset="0"/>
                </a:rPr>
                <a:t>Text here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C957D33-2158-4F90-9ACB-C6CD0BF1F0AF}"/>
                </a:ext>
              </a:extLst>
            </p:cNvPr>
            <p:cNvSpPr txBox="1"/>
            <p:nvPr/>
          </p:nvSpPr>
          <p:spPr>
            <a:xfrm>
              <a:off x="1482568" y="1407599"/>
              <a:ext cx="15713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Arial Rounded MT Bold" panose="020F0704030504030204" pitchFamily="34" charset="0"/>
                </a:rPr>
                <a:t>Text here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86D0887-284A-4850-880E-C6D5DD275339}"/>
                </a:ext>
              </a:extLst>
            </p:cNvPr>
            <p:cNvSpPr txBox="1"/>
            <p:nvPr/>
          </p:nvSpPr>
          <p:spPr>
            <a:xfrm>
              <a:off x="1482569" y="1959781"/>
              <a:ext cx="15713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Arial Rounded MT Bold" panose="020F0704030504030204" pitchFamily="34" charset="0"/>
                </a:rPr>
                <a:t>Text here</a:t>
              </a:r>
            </a:p>
          </p:txBody>
        </p:sp>
      </p:grp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E8B9D16D-DAEE-45D7-9617-5404D9C5E5B3}"/>
              </a:ext>
            </a:extLst>
          </p:cNvPr>
          <p:cNvGrpSpPr/>
          <p:nvPr/>
        </p:nvGrpSpPr>
        <p:grpSpPr>
          <a:xfrm>
            <a:off x="6113741" y="435647"/>
            <a:ext cx="2894120" cy="1975276"/>
            <a:chOff x="846339" y="605909"/>
            <a:chExt cx="2894120" cy="1975276"/>
          </a:xfrm>
        </p:grpSpPr>
        <p:pic>
          <p:nvPicPr>
            <p:cNvPr id="56" name="그림 55">
              <a:extLst>
                <a:ext uri="{FF2B5EF4-FFF2-40B4-BE49-F238E27FC236}">
                  <a16:creationId xmlns:a16="http://schemas.microsoft.com/office/drawing/2014/main" id="{7D550CB5-CB18-45F8-98F6-746EABCE26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323" t="12579" r="20925" b="12247"/>
            <a:stretch/>
          </p:blipFill>
          <p:spPr>
            <a:xfrm>
              <a:off x="846339" y="605909"/>
              <a:ext cx="2894120" cy="1975276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2564A97-8BD0-462F-8D05-CFD0EB1A8A09}"/>
                </a:ext>
              </a:extLst>
            </p:cNvPr>
            <p:cNvSpPr txBox="1"/>
            <p:nvPr/>
          </p:nvSpPr>
          <p:spPr>
            <a:xfrm>
              <a:off x="1482568" y="855417"/>
              <a:ext cx="15713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Arial Rounded MT Bold" panose="020F0704030504030204" pitchFamily="34" charset="0"/>
                </a:rPr>
                <a:t>Text here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690FDAC-210C-44AB-9B22-AF699C776209}"/>
                </a:ext>
              </a:extLst>
            </p:cNvPr>
            <p:cNvSpPr txBox="1"/>
            <p:nvPr/>
          </p:nvSpPr>
          <p:spPr>
            <a:xfrm>
              <a:off x="1482568" y="1407599"/>
              <a:ext cx="15713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Arial Rounded MT Bold" panose="020F0704030504030204" pitchFamily="34" charset="0"/>
                </a:rPr>
                <a:t>Text here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E004FDE-E619-4E7E-ACFB-E2D952829BFF}"/>
                </a:ext>
              </a:extLst>
            </p:cNvPr>
            <p:cNvSpPr txBox="1"/>
            <p:nvPr/>
          </p:nvSpPr>
          <p:spPr>
            <a:xfrm>
              <a:off x="1482569" y="1959781"/>
              <a:ext cx="15713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Arial Rounded MT Bold" panose="020F0704030504030204" pitchFamily="34" charset="0"/>
                </a:rPr>
                <a:t>Text here</a:t>
              </a:r>
            </a:p>
          </p:txBody>
        </p:sp>
      </p:grp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8AF36A2B-010A-4E88-8846-39E0BE4D9853}"/>
              </a:ext>
            </a:extLst>
          </p:cNvPr>
          <p:cNvGrpSpPr/>
          <p:nvPr/>
        </p:nvGrpSpPr>
        <p:grpSpPr>
          <a:xfrm>
            <a:off x="6113741" y="4452642"/>
            <a:ext cx="2894120" cy="1975276"/>
            <a:chOff x="846339" y="605909"/>
            <a:chExt cx="2894120" cy="1975276"/>
          </a:xfrm>
        </p:grpSpPr>
        <p:pic>
          <p:nvPicPr>
            <p:cNvPr id="61" name="그림 60">
              <a:extLst>
                <a:ext uri="{FF2B5EF4-FFF2-40B4-BE49-F238E27FC236}">
                  <a16:creationId xmlns:a16="http://schemas.microsoft.com/office/drawing/2014/main" id="{E57D882D-0F34-4375-82AA-C54054CB97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323" t="12579" r="20925" b="12247"/>
            <a:stretch/>
          </p:blipFill>
          <p:spPr>
            <a:xfrm>
              <a:off x="846339" y="605909"/>
              <a:ext cx="2894120" cy="1975276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F3B41F2-2D77-4969-B5A4-5AAF825A0E33}"/>
                </a:ext>
              </a:extLst>
            </p:cNvPr>
            <p:cNvSpPr txBox="1"/>
            <p:nvPr/>
          </p:nvSpPr>
          <p:spPr>
            <a:xfrm>
              <a:off x="1482568" y="855417"/>
              <a:ext cx="15713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Arial Rounded MT Bold" panose="020F0704030504030204" pitchFamily="34" charset="0"/>
                </a:rPr>
                <a:t>Text here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8855BB4-EF48-49A9-BD4A-57FC3F465742}"/>
                </a:ext>
              </a:extLst>
            </p:cNvPr>
            <p:cNvSpPr txBox="1"/>
            <p:nvPr/>
          </p:nvSpPr>
          <p:spPr>
            <a:xfrm>
              <a:off x="1482568" y="1407599"/>
              <a:ext cx="15713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Arial Rounded MT Bold" panose="020F0704030504030204" pitchFamily="34" charset="0"/>
                </a:rPr>
                <a:t>Text here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D38C4B89-7703-4FBE-86C9-9A55EC433359}"/>
                </a:ext>
              </a:extLst>
            </p:cNvPr>
            <p:cNvSpPr txBox="1"/>
            <p:nvPr/>
          </p:nvSpPr>
          <p:spPr>
            <a:xfrm>
              <a:off x="1482569" y="1959781"/>
              <a:ext cx="15713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Arial Rounded MT Bold" panose="020F0704030504030204" pitchFamily="34" charset="0"/>
                </a:rPr>
                <a:t>Text here</a:t>
              </a:r>
            </a:p>
          </p:txBody>
        </p:sp>
      </p:grpSp>
      <p:grpSp>
        <p:nvGrpSpPr>
          <p:cNvPr id="65" name="그룹 64">
            <a:extLst>
              <a:ext uri="{FF2B5EF4-FFF2-40B4-BE49-F238E27FC236}">
                <a16:creationId xmlns:a16="http://schemas.microsoft.com/office/drawing/2014/main" id="{81D37B09-A9EB-4B98-85DA-3F3D6ECCEFFB}"/>
              </a:ext>
            </a:extLst>
          </p:cNvPr>
          <p:cNvGrpSpPr/>
          <p:nvPr/>
        </p:nvGrpSpPr>
        <p:grpSpPr>
          <a:xfrm>
            <a:off x="6113741" y="2449152"/>
            <a:ext cx="2894120" cy="1975276"/>
            <a:chOff x="846339" y="605909"/>
            <a:chExt cx="2894120" cy="1975276"/>
          </a:xfrm>
        </p:grpSpPr>
        <p:pic>
          <p:nvPicPr>
            <p:cNvPr id="66" name="그림 65">
              <a:extLst>
                <a:ext uri="{FF2B5EF4-FFF2-40B4-BE49-F238E27FC236}">
                  <a16:creationId xmlns:a16="http://schemas.microsoft.com/office/drawing/2014/main" id="{D2EAB4A2-0246-40A6-BB3A-E5BFC181B1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323" t="12579" r="20925" b="12247"/>
            <a:stretch/>
          </p:blipFill>
          <p:spPr>
            <a:xfrm>
              <a:off x="846339" y="605909"/>
              <a:ext cx="2894120" cy="1975276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5996C5B-9DA5-41D5-89DD-B11C3983D4CB}"/>
                </a:ext>
              </a:extLst>
            </p:cNvPr>
            <p:cNvSpPr txBox="1"/>
            <p:nvPr/>
          </p:nvSpPr>
          <p:spPr>
            <a:xfrm>
              <a:off x="1482568" y="855417"/>
              <a:ext cx="15713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Arial Rounded MT Bold" panose="020F0704030504030204" pitchFamily="34" charset="0"/>
                </a:rPr>
                <a:t>Text here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02C6123-1199-4232-94D9-AAC512BD5F5C}"/>
                </a:ext>
              </a:extLst>
            </p:cNvPr>
            <p:cNvSpPr txBox="1"/>
            <p:nvPr/>
          </p:nvSpPr>
          <p:spPr>
            <a:xfrm>
              <a:off x="1482568" y="1407599"/>
              <a:ext cx="15713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Arial Rounded MT Bold" panose="020F0704030504030204" pitchFamily="34" charset="0"/>
                </a:rPr>
                <a:t>Text here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5FE5BE44-6B65-4051-A32E-B07F250DB8C0}"/>
                </a:ext>
              </a:extLst>
            </p:cNvPr>
            <p:cNvSpPr txBox="1"/>
            <p:nvPr/>
          </p:nvSpPr>
          <p:spPr>
            <a:xfrm>
              <a:off x="1482569" y="1959781"/>
              <a:ext cx="15713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Arial Rounded MT Bold" panose="020F0704030504030204" pitchFamily="34" charset="0"/>
                </a:rPr>
                <a:t>Text here</a:t>
              </a:r>
            </a:p>
          </p:txBody>
        </p:sp>
      </p:grpSp>
      <p:grpSp>
        <p:nvGrpSpPr>
          <p:cNvPr id="70" name="그룹 69">
            <a:extLst>
              <a:ext uri="{FF2B5EF4-FFF2-40B4-BE49-F238E27FC236}">
                <a16:creationId xmlns:a16="http://schemas.microsoft.com/office/drawing/2014/main" id="{DC5F1521-C8F8-4993-BC10-8B381FBFFA80}"/>
              </a:ext>
            </a:extLst>
          </p:cNvPr>
          <p:cNvGrpSpPr/>
          <p:nvPr/>
        </p:nvGrpSpPr>
        <p:grpSpPr>
          <a:xfrm>
            <a:off x="9015264" y="4452642"/>
            <a:ext cx="2894120" cy="1975276"/>
            <a:chOff x="846339" y="605909"/>
            <a:chExt cx="2894120" cy="1975276"/>
          </a:xfrm>
        </p:grpSpPr>
        <p:pic>
          <p:nvPicPr>
            <p:cNvPr id="71" name="그림 70">
              <a:extLst>
                <a:ext uri="{FF2B5EF4-FFF2-40B4-BE49-F238E27FC236}">
                  <a16:creationId xmlns:a16="http://schemas.microsoft.com/office/drawing/2014/main" id="{4EE6A4BF-8946-4FB0-B2EE-F4986F3DFC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323" t="12579" r="20925" b="12247"/>
            <a:stretch/>
          </p:blipFill>
          <p:spPr>
            <a:xfrm>
              <a:off x="846339" y="605909"/>
              <a:ext cx="2894120" cy="1975276"/>
            </a:xfrm>
            <a:prstGeom prst="rect">
              <a:avLst/>
            </a:prstGeom>
          </p:spPr>
        </p:pic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5145C2DF-FB8C-40C0-8A18-A3FA5E561843}"/>
                </a:ext>
              </a:extLst>
            </p:cNvPr>
            <p:cNvSpPr txBox="1"/>
            <p:nvPr/>
          </p:nvSpPr>
          <p:spPr>
            <a:xfrm>
              <a:off x="1482568" y="855417"/>
              <a:ext cx="15713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Arial Rounded MT Bold" panose="020F0704030504030204" pitchFamily="34" charset="0"/>
                </a:rPr>
                <a:t>Text here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6CFBCC2D-2BD1-4742-9EC1-D15677BB739B}"/>
                </a:ext>
              </a:extLst>
            </p:cNvPr>
            <p:cNvSpPr txBox="1"/>
            <p:nvPr/>
          </p:nvSpPr>
          <p:spPr>
            <a:xfrm>
              <a:off x="1482568" y="1407599"/>
              <a:ext cx="15713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Arial Rounded MT Bold" panose="020F0704030504030204" pitchFamily="34" charset="0"/>
                </a:rPr>
                <a:t>Text here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3AEE6A79-9958-4ACB-9E6A-49411203DE1F}"/>
                </a:ext>
              </a:extLst>
            </p:cNvPr>
            <p:cNvSpPr txBox="1"/>
            <p:nvPr/>
          </p:nvSpPr>
          <p:spPr>
            <a:xfrm>
              <a:off x="1482569" y="1959781"/>
              <a:ext cx="15713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Arial Rounded MT Bold" panose="020F0704030504030204" pitchFamily="34" charset="0"/>
                </a:rPr>
                <a:t>Text here</a:t>
              </a:r>
            </a:p>
          </p:txBody>
        </p:sp>
      </p:grpSp>
      <p:grpSp>
        <p:nvGrpSpPr>
          <p:cNvPr id="75" name="그룹 74">
            <a:extLst>
              <a:ext uri="{FF2B5EF4-FFF2-40B4-BE49-F238E27FC236}">
                <a16:creationId xmlns:a16="http://schemas.microsoft.com/office/drawing/2014/main" id="{CDB0C7AE-9AC1-4064-9053-ADF7C5A4A950}"/>
              </a:ext>
            </a:extLst>
          </p:cNvPr>
          <p:cNvGrpSpPr/>
          <p:nvPr/>
        </p:nvGrpSpPr>
        <p:grpSpPr>
          <a:xfrm>
            <a:off x="9007861" y="2449152"/>
            <a:ext cx="2894120" cy="1975276"/>
            <a:chOff x="846339" y="605909"/>
            <a:chExt cx="2894120" cy="1975276"/>
          </a:xfrm>
        </p:grpSpPr>
        <p:pic>
          <p:nvPicPr>
            <p:cNvPr id="76" name="그림 75">
              <a:extLst>
                <a:ext uri="{FF2B5EF4-FFF2-40B4-BE49-F238E27FC236}">
                  <a16:creationId xmlns:a16="http://schemas.microsoft.com/office/drawing/2014/main" id="{7C0B525B-CBE4-4428-A8E5-714BB44296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323" t="12579" r="20925" b="12247"/>
            <a:stretch/>
          </p:blipFill>
          <p:spPr>
            <a:xfrm>
              <a:off x="846339" y="605909"/>
              <a:ext cx="2894120" cy="1975276"/>
            </a:xfrm>
            <a:prstGeom prst="rect">
              <a:avLst/>
            </a:prstGeom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160FADD2-AE37-4BE1-B6D6-357C6B50FA33}"/>
                </a:ext>
              </a:extLst>
            </p:cNvPr>
            <p:cNvSpPr txBox="1"/>
            <p:nvPr/>
          </p:nvSpPr>
          <p:spPr>
            <a:xfrm>
              <a:off x="1482568" y="855417"/>
              <a:ext cx="15713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Arial Rounded MT Bold" panose="020F0704030504030204" pitchFamily="34" charset="0"/>
                </a:rPr>
                <a:t>Text here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74966426-5638-4B5D-8368-9966826D1F1D}"/>
                </a:ext>
              </a:extLst>
            </p:cNvPr>
            <p:cNvSpPr txBox="1"/>
            <p:nvPr/>
          </p:nvSpPr>
          <p:spPr>
            <a:xfrm>
              <a:off x="1482568" y="1407599"/>
              <a:ext cx="15713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Arial Rounded MT Bold" panose="020F0704030504030204" pitchFamily="34" charset="0"/>
                </a:rPr>
                <a:t>Text here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16B41E3-FDA2-4803-9D82-6B3A5F175B82}"/>
                </a:ext>
              </a:extLst>
            </p:cNvPr>
            <p:cNvSpPr txBox="1"/>
            <p:nvPr/>
          </p:nvSpPr>
          <p:spPr>
            <a:xfrm>
              <a:off x="1482569" y="1959781"/>
              <a:ext cx="15713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Arial Rounded MT Bold" panose="020F0704030504030204" pitchFamily="34" charset="0"/>
                </a:rPr>
                <a:t>Text here</a:t>
              </a:r>
            </a:p>
          </p:txBody>
        </p:sp>
      </p:grpSp>
      <p:grpSp>
        <p:nvGrpSpPr>
          <p:cNvPr id="80" name="그룹 79">
            <a:extLst>
              <a:ext uri="{FF2B5EF4-FFF2-40B4-BE49-F238E27FC236}">
                <a16:creationId xmlns:a16="http://schemas.microsoft.com/office/drawing/2014/main" id="{F2DC831B-7CC8-4C90-A836-F7DB217FA6A6}"/>
              </a:ext>
            </a:extLst>
          </p:cNvPr>
          <p:cNvGrpSpPr/>
          <p:nvPr/>
        </p:nvGrpSpPr>
        <p:grpSpPr>
          <a:xfrm>
            <a:off x="9015264" y="435647"/>
            <a:ext cx="2894120" cy="1975276"/>
            <a:chOff x="846339" y="605909"/>
            <a:chExt cx="2894120" cy="1975276"/>
          </a:xfrm>
        </p:grpSpPr>
        <p:pic>
          <p:nvPicPr>
            <p:cNvPr id="81" name="그림 80">
              <a:extLst>
                <a:ext uri="{FF2B5EF4-FFF2-40B4-BE49-F238E27FC236}">
                  <a16:creationId xmlns:a16="http://schemas.microsoft.com/office/drawing/2014/main" id="{E68679E8-5FC4-40DC-B510-8D2B820A5A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323" t="12579" r="20925" b="12247"/>
            <a:stretch/>
          </p:blipFill>
          <p:spPr>
            <a:xfrm>
              <a:off x="846339" y="605909"/>
              <a:ext cx="2894120" cy="1975276"/>
            </a:xfrm>
            <a:prstGeom prst="rect">
              <a:avLst/>
            </a:prstGeom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B280BDD3-2535-4570-8690-E1E6670AF9F3}"/>
                </a:ext>
              </a:extLst>
            </p:cNvPr>
            <p:cNvSpPr txBox="1"/>
            <p:nvPr/>
          </p:nvSpPr>
          <p:spPr>
            <a:xfrm>
              <a:off x="1482568" y="855417"/>
              <a:ext cx="15713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Arial Rounded MT Bold" panose="020F0704030504030204" pitchFamily="34" charset="0"/>
                </a:rPr>
                <a:t>Text here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1B8510B2-D782-4110-B94F-46765F637536}"/>
                </a:ext>
              </a:extLst>
            </p:cNvPr>
            <p:cNvSpPr txBox="1"/>
            <p:nvPr/>
          </p:nvSpPr>
          <p:spPr>
            <a:xfrm>
              <a:off x="1482568" y="1407599"/>
              <a:ext cx="15713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Arial Rounded MT Bold" panose="020F0704030504030204" pitchFamily="34" charset="0"/>
                </a:rPr>
                <a:t>Text here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8C5FE5B8-02DF-4EE0-AD55-EB1C62906906}"/>
                </a:ext>
              </a:extLst>
            </p:cNvPr>
            <p:cNvSpPr txBox="1"/>
            <p:nvPr/>
          </p:nvSpPr>
          <p:spPr>
            <a:xfrm>
              <a:off x="1482569" y="1959781"/>
              <a:ext cx="15713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Arial Rounded MT Bold" panose="020F0704030504030204" pitchFamily="34" charset="0"/>
                </a:rPr>
                <a:t>Text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6044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68920FD7-6306-4485-925F-1A9D9750AA9D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166848" y="46725"/>
            <a:chExt cx="10947939" cy="6858000"/>
          </a:xfrm>
        </p:grpSpPr>
        <p:pic>
          <p:nvPicPr>
            <p:cNvPr id="5" name="Picture 2" descr="https://lh7-us.googleusercontent.com/slidesz/AGV_vUdNZnA892kpzbsMIoCqsTMe8YoELG_-KJFYOkC8ED5G-8Aff-YVTxrXmSyPXQE_aTydMo8kH4-DK9rszmXYqzTxGjdzv-yOU070oEMJ93UwSkn7rXHF29Sr19peT8UNI_2lfJw0GZmN8kEWtdBLq-Y4eL3p5T3ongIogCCnKqM2FU5REdt5d6M=nw?key=-7ME8eswTA7J87qsdhOiig">
              <a:extLst>
                <a:ext uri="{FF2B5EF4-FFF2-40B4-BE49-F238E27FC236}">
                  <a16:creationId xmlns:a16="http://schemas.microsoft.com/office/drawing/2014/main" id="{EE7BD61B-2EE4-4A24-B3ED-94274F0E25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848" y="46725"/>
              <a:ext cx="5418137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https://lh7-us.googleusercontent.com/slidesz/AGV_vUdNZnA892kpzbsMIoCqsTMe8YoELG_-KJFYOkC8ED5G-8Aff-YVTxrXmSyPXQE_aTydMo8kH4-DK9rszmXYqzTxGjdzv-yOU070oEMJ93UwSkn7rXHF29Sr19peT8UNI_2lfJw0GZmN8kEWtdBLq-Y4eL3p5T3ongIogCCnKqM2FU5REdt5d6M=nw?key=-7ME8eswTA7J87qsdhOiig">
              <a:extLst>
                <a:ext uri="{FF2B5EF4-FFF2-40B4-BE49-F238E27FC236}">
                  <a16:creationId xmlns:a16="http://schemas.microsoft.com/office/drawing/2014/main" id="{16201BDE-916A-4047-BF0D-7750A6CE16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6650" y="46725"/>
              <a:ext cx="5418137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26387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256</Words>
  <Application>Microsoft Office PowerPoint</Application>
  <PresentationFormat>Widescreen</PresentationFormat>
  <Paragraphs>86</Paragraphs>
  <Slides>15</Slides>
  <Notes>0</Notes>
  <HiddenSlides>8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 Rounded MT Bold</vt:lpstr>
      <vt:lpstr>Calibri</vt:lpstr>
      <vt:lpstr>Arial</vt:lpstr>
      <vt:lpstr>맑은 고딕</vt:lpstr>
      <vt:lpstr>Ballkids Game</vt:lpstr>
      <vt:lpstr>Calibri Light</vt:lpstr>
      <vt:lpstr>Office 테마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김재현</cp:lastModifiedBy>
  <cp:revision>55</cp:revision>
  <dcterms:created xsi:type="dcterms:W3CDTF">2024-06-20T06:38:36Z</dcterms:created>
  <dcterms:modified xsi:type="dcterms:W3CDTF">2024-08-05T02:48:14Z</dcterms:modified>
</cp:coreProperties>
</file>