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60" r:id="rId5"/>
    <p:sldId id="261" r:id="rId6"/>
    <p:sldId id="275" r:id="rId7"/>
    <p:sldId id="262" r:id="rId8"/>
    <p:sldId id="283" r:id="rId9"/>
    <p:sldId id="263" r:id="rId10"/>
    <p:sldId id="284" r:id="rId11"/>
    <p:sldId id="264" r:id="rId12"/>
    <p:sldId id="285" r:id="rId13"/>
    <p:sldId id="265" r:id="rId14"/>
    <p:sldId id="286" r:id="rId15"/>
    <p:sldId id="266" r:id="rId16"/>
    <p:sldId id="287" r:id="rId17"/>
    <p:sldId id="267" r:id="rId18"/>
    <p:sldId id="288" r:id="rId19"/>
    <p:sldId id="268" r:id="rId20"/>
    <p:sldId id="289" r:id="rId21"/>
    <p:sldId id="269" r:id="rId22"/>
    <p:sldId id="290" r:id="rId23"/>
    <p:sldId id="270" r:id="rId24"/>
    <p:sldId id="291" r:id="rId25"/>
    <p:sldId id="271" r:id="rId26"/>
    <p:sldId id="292" r:id="rId27"/>
    <p:sldId id="272" r:id="rId28"/>
    <p:sldId id="293" r:id="rId29"/>
    <p:sldId id="273" r:id="rId30"/>
    <p:sldId id="294" r:id="rId31"/>
    <p:sldId id="274" r:id="rId32"/>
    <p:sldId id="295" r:id="rId33"/>
    <p:sldId id="276" r:id="rId34"/>
    <p:sldId id="296" r:id="rId35"/>
    <p:sldId id="277" r:id="rId36"/>
    <p:sldId id="297" r:id="rId37"/>
    <p:sldId id="278" r:id="rId38"/>
    <p:sldId id="298" r:id="rId39"/>
    <p:sldId id="279" r:id="rId40"/>
    <p:sldId id="299" r:id="rId41"/>
    <p:sldId id="280" r:id="rId42"/>
    <p:sldId id="300" r:id="rId43"/>
    <p:sldId id="281" r:id="rId44"/>
    <p:sldId id="301" r:id="rId45"/>
    <p:sldId id="259" r:id="rId46"/>
  </p:sldIdLst>
  <p:sldSz cx="12192000" cy="6858000"/>
  <p:notesSz cx="6858000" cy="91440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libri Light" panose="020F0302020204030204" pitchFamily="34" charset="0"/>
      <p:regular r:id="rId52"/>
      <p:italic r:id="rId53"/>
    </p:embeddedFont>
    <p:embeddedFont>
      <p:font typeface="Findet Nemo" panose="020B0603050302020204" pitchFamily="34" charset="0"/>
      <p:regular r:id="rId54"/>
    </p:embeddedFont>
    <p:embeddedFont>
      <p:font typeface="Gill Sans Ultra Bold" panose="020B0A02020104020203" pitchFamily="34" charset="0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61D37B9-51D0-4DCE-A789-183038637F91}">
          <p14:sldIdLst>
            <p14:sldId id="256"/>
            <p14:sldId id="257"/>
            <p14:sldId id="258"/>
            <p14:sldId id="260"/>
          </p14:sldIdLst>
        </p14:section>
        <p14:section name="Question 1" id="{FCAD9063-C1C7-40FD-9AC3-AA701BAEC524}">
          <p14:sldIdLst>
            <p14:sldId id="261"/>
            <p14:sldId id="275"/>
          </p14:sldIdLst>
        </p14:section>
        <p14:section name="Question 2" id="{00F5B929-4F7F-426E-A607-70C40F81798D}">
          <p14:sldIdLst>
            <p14:sldId id="262"/>
            <p14:sldId id="283"/>
          </p14:sldIdLst>
        </p14:section>
        <p14:section name="Question 3" id="{62BBEAC4-5212-4ACC-9012-0C5966192213}">
          <p14:sldIdLst>
            <p14:sldId id="263"/>
            <p14:sldId id="284"/>
          </p14:sldIdLst>
        </p14:section>
        <p14:section name="Question 4" id="{72C65948-710C-42A7-A99C-CDBA1228BA16}">
          <p14:sldIdLst>
            <p14:sldId id="264"/>
            <p14:sldId id="285"/>
          </p14:sldIdLst>
        </p14:section>
        <p14:section name="Question 5" id="{B69D5185-2B07-4C7F-9EB4-33163FD659B4}">
          <p14:sldIdLst>
            <p14:sldId id="265"/>
            <p14:sldId id="286"/>
          </p14:sldIdLst>
        </p14:section>
        <p14:section name="Question 6" id="{90E00F55-0BA0-41CA-89BB-69B4D6C3112D}">
          <p14:sldIdLst>
            <p14:sldId id="266"/>
            <p14:sldId id="287"/>
          </p14:sldIdLst>
        </p14:section>
        <p14:section name="Question 7" id="{75010265-8306-4CA0-BB65-D42B72EAE3DC}">
          <p14:sldIdLst>
            <p14:sldId id="267"/>
            <p14:sldId id="288"/>
          </p14:sldIdLst>
        </p14:section>
        <p14:section name="Question 8" id="{C365D8AB-1464-4569-AF30-3C158FF615B7}">
          <p14:sldIdLst>
            <p14:sldId id="268"/>
            <p14:sldId id="289"/>
          </p14:sldIdLst>
        </p14:section>
        <p14:section name="Question 9" id="{1E347E4A-8E04-4BBD-B2F3-052F9B5B189D}">
          <p14:sldIdLst>
            <p14:sldId id="269"/>
            <p14:sldId id="290"/>
          </p14:sldIdLst>
        </p14:section>
        <p14:section name="Question 10" id="{CBF0E3FC-C7CB-4EAD-8D39-684582304898}">
          <p14:sldIdLst>
            <p14:sldId id="270"/>
            <p14:sldId id="291"/>
          </p14:sldIdLst>
        </p14:section>
        <p14:section name="Question 11" id="{22F09844-0565-40EB-8E09-940B29125FAA}">
          <p14:sldIdLst>
            <p14:sldId id="271"/>
            <p14:sldId id="292"/>
          </p14:sldIdLst>
        </p14:section>
        <p14:section name="Question 12" id="{B74660F0-0096-4D7D-A404-356823EF3CFD}">
          <p14:sldIdLst>
            <p14:sldId id="272"/>
            <p14:sldId id="293"/>
          </p14:sldIdLst>
        </p14:section>
        <p14:section name="Question 13" id="{C569D507-6710-4082-8D47-1120118F65E4}">
          <p14:sldIdLst>
            <p14:sldId id="273"/>
            <p14:sldId id="294"/>
          </p14:sldIdLst>
        </p14:section>
        <p14:section name="Question 14" id="{D41CE787-F38B-4CBD-94EE-32AEF2E0FC81}">
          <p14:sldIdLst>
            <p14:sldId id="274"/>
            <p14:sldId id="295"/>
          </p14:sldIdLst>
        </p14:section>
        <p14:section name="Question 15" id="{8438CDCD-4999-4FDC-8654-EF8B86D86428}">
          <p14:sldIdLst>
            <p14:sldId id="276"/>
            <p14:sldId id="296"/>
          </p14:sldIdLst>
        </p14:section>
        <p14:section name="Question 16" id="{AB070861-0E68-4C1D-B398-3851E8F57C20}">
          <p14:sldIdLst>
            <p14:sldId id="277"/>
            <p14:sldId id="297"/>
          </p14:sldIdLst>
        </p14:section>
        <p14:section name="Question 17" id="{85C9CAA3-D60F-40EC-8853-9AB13E7494EA}">
          <p14:sldIdLst>
            <p14:sldId id="278"/>
            <p14:sldId id="298"/>
          </p14:sldIdLst>
        </p14:section>
        <p14:section name="Question 18" id="{C1A63D25-0C36-4841-9919-CB917A0630D3}">
          <p14:sldIdLst>
            <p14:sldId id="279"/>
            <p14:sldId id="299"/>
          </p14:sldIdLst>
        </p14:section>
        <p14:section name="Question 19" id="{DC3A8323-6402-4984-BAF1-79081CB03139}">
          <p14:sldIdLst>
            <p14:sldId id="280"/>
            <p14:sldId id="300"/>
          </p14:sldIdLst>
        </p14:section>
        <p14:section name="Question 20" id="{EC42EA64-BAA3-48FD-9959-C352C6E9EC56}">
          <p14:sldIdLst>
            <p14:sldId id="281"/>
            <p14:sldId id="301"/>
            <p14:sldId id="2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FFFF"/>
    <a:srgbClr val="FFFF99"/>
    <a:srgbClr val="FFCC66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F986ED-8A0B-42F2-92AA-07010D322822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E16EF2-B3F3-4222-BC86-37D733673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3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Hi ! The idea behind this game is that, by answering the questions, students essentially help Dory remember. I left it this simple so that anyone can tailor it to their own lesson.  Have fun.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E16EF2-B3F3-4222-BC86-37D733673B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77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yellow rounded edge rectangle to make the answer appear. Happy Dory takes you to a reward slide and confused Dory takes you to the question choosing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E16EF2-B3F3-4222-BC86-37D733673B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29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Dory in the bubble takes you back to the question choosing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E16EF2-B3F3-4222-BC86-37D733673B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200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8C82C-76F2-47A9-81A4-4A7EA4ED37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DAADB-195C-4533-90C4-C7DCC7723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494A3-15EC-45EF-AFE8-9A6C5BD4D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115F6-6CD1-422D-8150-0192ABF80110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F9794-17F9-47A8-9A09-CEA50ABE0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82593-6BDA-44EF-9271-E1132F572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CE6AA-0499-4222-8B2F-3B919C37F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21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B3C15-B2D1-49AA-89C0-D50B10186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04FA3E-D724-4A3C-B5BF-621FCCD5E7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F8F5C-A629-4FA8-BCDF-1D46980B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115F6-6CD1-422D-8150-0192ABF80110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76396-BB84-4608-9AAC-BA427184A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2B2A2-3546-47BC-BDC0-962123918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CE6AA-0499-4222-8B2F-3B919C37F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79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5599-6527-4444-9699-BD3A8DC07A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C7EAD3-069A-4EDA-B2F0-131413B7F1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1D115-0FC1-4975-83D3-2BDA90E41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115F6-6CD1-422D-8150-0192ABF80110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2F494-F8AB-4B15-848A-617589F28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6C805-A78C-4CA7-AAB0-D88A83289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CE6AA-0499-4222-8B2F-3B919C37F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40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EADBD-B723-41CD-8769-5B38DAEED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9FAEB-DE34-4B47-9364-8B4B2F1019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7EC1D-C02B-49F6-903A-A6A7116BD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115F6-6CD1-422D-8150-0192ABF80110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503FE-D78C-44F9-A862-1C41B91BB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9D7BE-EB4C-400B-8716-4A0FFF97F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CE6AA-0499-4222-8B2F-3B919C37F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521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6192E-9AA7-4454-91A6-FA407EA1F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F60B55-DBD1-40B3-9BAD-7B1E74054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E395-A151-4DC9-A353-C7D891814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115F6-6CD1-422D-8150-0192ABF80110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2AF69-2DAB-4B70-B5AB-1B8857716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E5200-63C1-4C84-B0EA-259502188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CE6AA-0499-4222-8B2F-3B919C37F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50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78A14-DDA3-4165-914B-BA059C1AE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73569-8213-4A44-B5F8-DEAD347E3F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03E06B-5D9A-4599-AFA6-B4893575A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14410-36A1-4D8F-9AFE-3341BD93C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115F6-6CD1-422D-8150-0192ABF80110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E5A84-A533-4BFD-B26E-13409F5C1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04DEDB-7E06-4843-95AF-9D9758068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CE6AA-0499-4222-8B2F-3B919C37F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9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3572B-E761-456F-B7D6-67971CB61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BBEBCC-7708-4AC5-AD4D-1559B70CF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518A8D-AA74-4ADA-B820-974A63E8F4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11A385-A529-4C1E-BABF-9789B84C01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DD9E90-0F7F-4D39-8E6C-1D57572CA8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C381B8-5E4F-4E7A-B482-C85295752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115F6-6CD1-422D-8150-0192ABF80110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833714-B319-4790-9B12-B3A412741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CD5AC4-6EA8-40AC-ADC6-E2C8729B5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CE6AA-0499-4222-8B2F-3B919C37F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96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54716-7D58-410F-9A93-3FE4E97EE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6F77E2-053F-4841-9EFA-490475AB7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115F6-6CD1-422D-8150-0192ABF80110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5A962D-98F6-4561-81AA-E8D586817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B74CB9-D5C1-469C-BB43-9B8001FD2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CE6AA-0499-4222-8B2F-3B919C37F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493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69E559-E013-4B24-87FD-B91853D12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115F6-6CD1-422D-8150-0192ABF80110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4705B9-5ABD-480E-B171-081597D67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664D6-DA11-44D6-B8A7-1E2987DB0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CE6AA-0499-4222-8B2F-3B919C37F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59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15BC0-B481-4DEE-A241-FBF52567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74982-09E7-4262-B79D-9480FFA6A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4D4A79-FB70-45F7-A73A-F3FE9683F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5F9FE6-F9F7-4BF6-8D37-2633B4C0D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115F6-6CD1-422D-8150-0192ABF80110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A6BC03-C6B8-47F4-9188-A0BE068A2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92F6C-232E-4F13-BBE3-8AC17E722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CE6AA-0499-4222-8B2F-3B919C37F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432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9B463-1891-49CB-84A1-E42FC67C9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7DD47D-91CE-4025-A69D-220637BF6F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219E65-A0A8-4AAF-919C-84EDA3EFD1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9ECB54-13AA-48C3-A5F4-840993174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115F6-6CD1-422D-8150-0192ABF80110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940EA7-C648-468B-A953-86F997FB0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A8FF9C-E329-4065-9960-CE7AF1171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CE6AA-0499-4222-8B2F-3B919C37F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9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EBE2B9-A828-43F4-8271-F8B37B057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88BF75-3721-4FBB-81B6-8CC7AACB3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F0AAF-4B6D-4001-9520-9E3559F825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115F6-6CD1-422D-8150-0192ABF80110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A16C4-57F1-41E2-AFC5-0EDFDD5EB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AB6CF-C875-4270-B275-05F46C5EB2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CE6AA-0499-4222-8B2F-3B919C37F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291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slide" Target="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slide" Target="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slide" Target="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slide" Target="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slide" Target="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slide" Target="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slide" Target="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slide" Target="slid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slide" Target="slid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slide" Target="slid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slide" Target="slid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slide" Target="slid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slide" Target="slide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slide" Target="slid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slide" Target="slid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slide" Target="slid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slide" Target="slide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slide" Target="slide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slide" Target="slide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slide" Target="slide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slide" Target="slide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slide" Target="slide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slide" Target="slide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slide" Target="slide19.xml"/><Relationship Id="rId18" Type="http://schemas.openxmlformats.org/officeDocument/2006/relationships/slide" Target="slide41.xml"/><Relationship Id="rId3" Type="http://schemas.openxmlformats.org/officeDocument/2006/relationships/slide" Target="slide15.xml"/><Relationship Id="rId21" Type="http://schemas.openxmlformats.org/officeDocument/2006/relationships/slide" Target="slide43.xml"/><Relationship Id="rId7" Type="http://schemas.openxmlformats.org/officeDocument/2006/relationships/slide" Target="slide5.xml"/><Relationship Id="rId12" Type="http://schemas.openxmlformats.org/officeDocument/2006/relationships/slide" Target="slide37.xml"/><Relationship Id="rId17" Type="http://schemas.openxmlformats.org/officeDocument/2006/relationships/slide" Target="slide31.xml"/><Relationship Id="rId2" Type="http://schemas.openxmlformats.org/officeDocument/2006/relationships/image" Target="../media/image9.png"/><Relationship Id="rId16" Type="http://schemas.openxmlformats.org/officeDocument/2006/relationships/slide" Target="slide21.xml"/><Relationship Id="rId20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slide" Target="slide27.xml"/><Relationship Id="rId5" Type="http://schemas.openxmlformats.org/officeDocument/2006/relationships/slide" Target="slide11.xml"/><Relationship Id="rId15" Type="http://schemas.openxmlformats.org/officeDocument/2006/relationships/slide" Target="slide39.xml"/><Relationship Id="rId10" Type="http://schemas.openxmlformats.org/officeDocument/2006/relationships/slide" Target="slide17.xml"/><Relationship Id="rId19" Type="http://schemas.openxmlformats.org/officeDocument/2006/relationships/slide" Target="slide23.xml"/><Relationship Id="rId4" Type="http://schemas.openxmlformats.org/officeDocument/2006/relationships/slide" Target="slide9.xml"/><Relationship Id="rId9" Type="http://schemas.openxmlformats.org/officeDocument/2006/relationships/slide" Target="slide35.xml"/><Relationship Id="rId14" Type="http://schemas.openxmlformats.org/officeDocument/2006/relationships/slide" Target="slide29.xml"/><Relationship Id="rId22" Type="http://schemas.openxmlformats.org/officeDocument/2006/relationships/slide" Target="slide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slide" Target="slide4.xml"/><Relationship Id="rId4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slide" Target="slide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slide" Target="slide4.xml"/><Relationship Id="rId4" Type="http://schemas.openxmlformats.org/officeDocument/2006/relationships/image" Target="../media/image1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slide" Target="slide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slide" Target="slide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slide" Target="slide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4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8638CD2-CF40-472E-8B4E-8E7EBA1E6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62" y="0"/>
            <a:ext cx="6795796" cy="66577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069091-9BC1-4C73-A566-C770053102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5" y="1355270"/>
            <a:ext cx="4861249" cy="54689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F098F7-AB84-4475-B81C-10601B0852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49"/>
          <a:stretch/>
        </p:blipFill>
        <p:spPr>
          <a:xfrm>
            <a:off x="9797142" y="107974"/>
            <a:ext cx="2305633" cy="11703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1AF256C-A52A-431E-BDA5-FDAA2B5680CD}"/>
              </a:ext>
            </a:extLst>
          </p:cNvPr>
          <p:cNvSpPr/>
          <p:nvPr/>
        </p:nvSpPr>
        <p:spPr>
          <a:xfrm>
            <a:off x="6760919" y="476956"/>
            <a:ext cx="1075936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10160">
                  <a:noFill/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0B799E-16B7-4A91-9930-ED7671099CC9}"/>
              </a:ext>
            </a:extLst>
          </p:cNvPr>
          <p:cNvSpPr/>
          <p:nvPr/>
        </p:nvSpPr>
        <p:spPr>
          <a:xfrm>
            <a:off x="5489659" y="476955"/>
            <a:ext cx="1075936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5000" b="1" dirty="0">
                <a:ln w="10160">
                  <a:noFill/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C60686-1DA7-4B70-A90C-9E18B7377CCF}"/>
              </a:ext>
            </a:extLst>
          </p:cNvPr>
          <p:cNvSpPr/>
          <p:nvPr/>
        </p:nvSpPr>
        <p:spPr>
          <a:xfrm>
            <a:off x="8032179" y="476956"/>
            <a:ext cx="1075936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5000" b="1" dirty="0">
                <a:ln w="10160">
                  <a:noFill/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1E6159-17E2-4EA2-859B-5FBF2E3A8C45}"/>
              </a:ext>
            </a:extLst>
          </p:cNvPr>
          <p:cNvSpPr txBox="1"/>
          <p:nvPr/>
        </p:nvSpPr>
        <p:spPr>
          <a:xfrm>
            <a:off x="5641897" y="2087562"/>
            <a:ext cx="563569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FF00"/>
                </a:solidFill>
                <a:latin typeface="Findet Nemo" panose="020B0603050302020204" pitchFamily="34" charset="0"/>
              </a:rPr>
              <a:t>Dory’s memory finder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6F7443F-A552-484F-A1F8-18C07439B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610198" y="0"/>
            <a:ext cx="4114800" cy="365125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Game Template by Kamohelo T. Semela</a:t>
            </a:r>
          </a:p>
        </p:txBody>
      </p:sp>
    </p:spTree>
    <p:extLst>
      <p:ext uri="{BB962C8B-B14F-4D97-AF65-F5344CB8AC3E}">
        <p14:creationId xmlns:p14="http://schemas.microsoft.com/office/powerpoint/2010/main" val="234162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805065-5A40-4FFC-AE4C-CA9FE6BA3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05" y="100122"/>
            <a:ext cx="6795796" cy="66577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490F8C-12D9-4DF3-9D24-C5B205275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484" y="2877264"/>
            <a:ext cx="1103472" cy="11034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05A6ED-55C2-498D-AC9C-E7E050892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356" y="2877264"/>
            <a:ext cx="1103472" cy="11034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9CF503-5D68-48A0-AFEB-C2CD0C7ED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611" y="2877264"/>
            <a:ext cx="1103472" cy="1103472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1B717FE8-9C00-4F4F-AEFB-2CF873F942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9271" y="5420715"/>
            <a:ext cx="1335140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18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A482BD0-60C3-43F1-ABCA-F05BFEEEC805}"/>
              </a:ext>
            </a:extLst>
          </p:cNvPr>
          <p:cNvSpPr/>
          <p:nvPr/>
        </p:nvSpPr>
        <p:spPr>
          <a:xfrm>
            <a:off x="1091682" y="139959"/>
            <a:ext cx="9825134" cy="1129004"/>
          </a:xfrm>
          <a:prstGeom prst="roundRect">
            <a:avLst/>
          </a:prstGeom>
          <a:solidFill>
            <a:srgbClr val="00B0F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goes here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897D2F-DAE8-43C3-BF97-FC21DED3DA28}"/>
              </a:ext>
            </a:extLst>
          </p:cNvPr>
          <p:cNvSpPr/>
          <p:nvPr/>
        </p:nvSpPr>
        <p:spPr>
          <a:xfrm>
            <a:off x="690465" y="1390261"/>
            <a:ext cx="10664890" cy="4077478"/>
          </a:xfrm>
          <a:prstGeom prst="roundRect">
            <a:avLst/>
          </a:prstGeom>
          <a:solidFill>
            <a:srgbClr val="00FFFF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E3B4A1D-5637-4D94-A3B6-F010BACC8CA7}"/>
              </a:ext>
            </a:extLst>
          </p:cNvPr>
          <p:cNvSpPr/>
          <p:nvPr/>
        </p:nvSpPr>
        <p:spPr>
          <a:xfrm>
            <a:off x="1091682" y="5589037"/>
            <a:ext cx="9825134" cy="1129004"/>
          </a:xfrm>
          <a:prstGeom prst="roundRect">
            <a:avLst/>
          </a:prstGeom>
          <a:solidFill>
            <a:srgbClr val="FFFF99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goes here</a:t>
            </a:r>
          </a:p>
        </p:txBody>
      </p:sp>
      <p:pic>
        <p:nvPicPr>
          <p:cNvPr id="6" name="Picture 5">
            <a:hlinkClick r:id="rId2" action="ppaction://hlinksldjump"/>
            <a:extLst>
              <a:ext uri="{FF2B5EF4-FFF2-40B4-BE49-F238E27FC236}">
                <a16:creationId xmlns:a16="http://schemas.microsoft.com/office/drawing/2014/main" id="{1147A9CC-1918-4CFA-998D-03592AF95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971" y="5103417"/>
            <a:ext cx="1696867" cy="1754583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FD166911-76A0-45C5-AA6A-0691688BF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62" y="5124062"/>
            <a:ext cx="1203616" cy="17396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C5E57E-C6ED-4FE5-A413-8B0FDF63CFCA}"/>
              </a:ext>
            </a:extLst>
          </p:cNvPr>
          <p:cNvSpPr txBox="1"/>
          <p:nvPr/>
        </p:nvSpPr>
        <p:spPr>
          <a:xfrm>
            <a:off x="4049486" y="2990662"/>
            <a:ext cx="4226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Additional text and/or images</a:t>
            </a:r>
          </a:p>
        </p:txBody>
      </p:sp>
    </p:spTree>
    <p:extLst>
      <p:ext uri="{BB962C8B-B14F-4D97-AF65-F5344CB8AC3E}">
        <p14:creationId xmlns:p14="http://schemas.microsoft.com/office/powerpoint/2010/main" val="351407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805065-5A40-4FFC-AE4C-CA9FE6BA3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05" y="100122"/>
            <a:ext cx="6795796" cy="66577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CF5CCD-AB15-4A4F-AACE-5DCDCC484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796" y="1542124"/>
            <a:ext cx="5078408" cy="3773751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895C0092-7CA8-4EFE-8329-C7A684130C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9271" y="5420715"/>
            <a:ext cx="1335140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7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A482BD0-60C3-43F1-ABCA-F05BFEEEC805}"/>
              </a:ext>
            </a:extLst>
          </p:cNvPr>
          <p:cNvSpPr/>
          <p:nvPr/>
        </p:nvSpPr>
        <p:spPr>
          <a:xfrm>
            <a:off x="1091682" y="139959"/>
            <a:ext cx="9825134" cy="1129004"/>
          </a:xfrm>
          <a:prstGeom prst="roundRect">
            <a:avLst/>
          </a:prstGeom>
          <a:solidFill>
            <a:srgbClr val="00B0F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goes here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897D2F-DAE8-43C3-BF97-FC21DED3DA28}"/>
              </a:ext>
            </a:extLst>
          </p:cNvPr>
          <p:cNvSpPr/>
          <p:nvPr/>
        </p:nvSpPr>
        <p:spPr>
          <a:xfrm>
            <a:off x="690465" y="1390261"/>
            <a:ext cx="10664890" cy="4077478"/>
          </a:xfrm>
          <a:prstGeom prst="roundRect">
            <a:avLst/>
          </a:prstGeom>
          <a:solidFill>
            <a:srgbClr val="00FFFF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E3B4A1D-5637-4D94-A3B6-F010BACC8CA7}"/>
              </a:ext>
            </a:extLst>
          </p:cNvPr>
          <p:cNvSpPr/>
          <p:nvPr/>
        </p:nvSpPr>
        <p:spPr>
          <a:xfrm>
            <a:off x="1091682" y="5589037"/>
            <a:ext cx="9825134" cy="1129004"/>
          </a:xfrm>
          <a:prstGeom prst="roundRect">
            <a:avLst/>
          </a:prstGeom>
          <a:solidFill>
            <a:srgbClr val="FFFF99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goes here</a:t>
            </a:r>
          </a:p>
        </p:txBody>
      </p:sp>
      <p:pic>
        <p:nvPicPr>
          <p:cNvPr id="6" name="Picture 5">
            <a:hlinkClick r:id="rId2" action="ppaction://hlinksldjump"/>
            <a:extLst>
              <a:ext uri="{FF2B5EF4-FFF2-40B4-BE49-F238E27FC236}">
                <a16:creationId xmlns:a16="http://schemas.microsoft.com/office/drawing/2014/main" id="{1147A9CC-1918-4CFA-998D-03592AF95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971" y="5103417"/>
            <a:ext cx="1696867" cy="1754583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FD166911-76A0-45C5-AA6A-0691688BF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62" y="5124062"/>
            <a:ext cx="1203616" cy="17396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F64B60-02EB-4983-9EFD-FA6DB323F386}"/>
              </a:ext>
            </a:extLst>
          </p:cNvPr>
          <p:cNvSpPr txBox="1"/>
          <p:nvPr/>
        </p:nvSpPr>
        <p:spPr>
          <a:xfrm>
            <a:off x="4049486" y="2990662"/>
            <a:ext cx="4226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Additional text and/or images</a:t>
            </a:r>
          </a:p>
        </p:txBody>
      </p:sp>
    </p:spTree>
    <p:extLst>
      <p:ext uri="{BB962C8B-B14F-4D97-AF65-F5344CB8AC3E}">
        <p14:creationId xmlns:p14="http://schemas.microsoft.com/office/powerpoint/2010/main" val="72491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805065-5A40-4FFC-AE4C-CA9FE6BA3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05" y="100122"/>
            <a:ext cx="6795796" cy="66577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CB1DB5-60C7-4A9D-AD81-49B9AA9AE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067" y="2877264"/>
            <a:ext cx="1103472" cy="1103472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A7EBC411-4D0F-4576-84E9-26D754F70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9271" y="5420715"/>
            <a:ext cx="1335140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10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A482BD0-60C3-43F1-ABCA-F05BFEEEC805}"/>
              </a:ext>
            </a:extLst>
          </p:cNvPr>
          <p:cNvSpPr/>
          <p:nvPr/>
        </p:nvSpPr>
        <p:spPr>
          <a:xfrm>
            <a:off x="1091682" y="139959"/>
            <a:ext cx="9825134" cy="1129004"/>
          </a:xfrm>
          <a:prstGeom prst="roundRect">
            <a:avLst/>
          </a:prstGeom>
          <a:solidFill>
            <a:srgbClr val="00B0F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goes here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897D2F-DAE8-43C3-BF97-FC21DED3DA28}"/>
              </a:ext>
            </a:extLst>
          </p:cNvPr>
          <p:cNvSpPr/>
          <p:nvPr/>
        </p:nvSpPr>
        <p:spPr>
          <a:xfrm>
            <a:off x="690465" y="1390261"/>
            <a:ext cx="10664890" cy="4077478"/>
          </a:xfrm>
          <a:prstGeom prst="roundRect">
            <a:avLst/>
          </a:prstGeom>
          <a:solidFill>
            <a:srgbClr val="00FFFF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E3B4A1D-5637-4D94-A3B6-F010BACC8CA7}"/>
              </a:ext>
            </a:extLst>
          </p:cNvPr>
          <p:cNvSpPr/>
          <p:nvPr/>
        </p:nvSpPr>
        <p:spPr>
          <a:xfrm>
            <a:off x="1091682" y="5589037"/>
            <a:ext cx="9825134" cy="1129004"/>
          </a:xfrm>
          <a:prstGeom prst="roundRect">
            <a:avLst/>
          </a:prstGeom>
          <a:solidFill>
            <a:srgbClr val="FFFF99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goes here</a:t>
            </a:r>
          </a:p>
        </p:txBody>
      </p:sp>
      <p:pic>
        <p:nvPicPr>
          <p:cNvPr id="6" name="Picture 5">
            <a:hlinkClick r:id="rId2" action="ppaction://hlinksldjump"/>
            <a:extLst>
              <a:ext uri="{FF2B5EF4-FFF2-40B4-BE49-F238E27FC236}">
                <a16:creationId xmlns:a16="http://schemas.microsoft.com/office/drawing/2014/main" id="{1147A9CC-1918-4CFA-998D-03592AF95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971" y="5103417"/>
            <a:ext cx="1696867" cy="1754583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FD166911-76A0-45C5-AA6A-0691688BF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62" y="5124062"/>
            <a:ext cx="1203616" cy="17396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19FFAC-4F17-49A8-8A79-7EDB501F5FB0}"/>
              </a:ext>
            </a:extLst>
          </p:cNvPr>
          <p:cNvSpPr txBox="1"/>
          <p:nvPr/>
        </p:nvSpPr>
        <p:spPr>
          <a:xfrm>
            <a:off x="4049486" y="2990662"/>
            <a:ext cx="4226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Additional text and/or images</a:t>
            </a:r>
          </a:p>
        </p:txBody>
      </p:sp>
    </p:spTree>
    <p:extLst>
      <p:ext uri="{BB962C8B-B14F-4D97-AF65-F5344CB8AC3E}">
        <p14:creationId xmlns:p14="http://schemas.microsoft.com/office/powerpoint/2010/main" val="166883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805065-5A40-4FFC-AE4C-CA9FE6BA3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05" y="100122"/>
            <a:ext cx="6795796" cy="66577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5758C0-A086-47A0-AFF7-EDE6DCDF3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0517" y="1920109"/>
            <a:ext cx="4371211" cy="3017782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76BE8F1E-4B25-4452-9EFF-F5A9EA3A4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9271" y="5420715"/>
            <a:ext cx="1335140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0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A482BD0-60C3-43F1-ABCA-F05BFEEEC805}"/>
              </a:ext>
            </a:extLst>
          </p:cNvPr>
          <p:cNvSpPr/>
          <p:nvPr/>
        </p:nvSpPr>
        <p:spPr>
          <a:xfrm>
            <a:off x="1091682" y="139959"/>
            <a:ext cx="9825134" cy="1129004"/>
          </a:xfrm>
          <a:prstGeom prst="roundRect">
            <a:avLst/>
          </a:prstGeom>
          <a:solidFill>
            <a:srgbClr val="00B0F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goes here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897D2F-DAE8-43C3-BF97-FC21DED3DA28}"/>
              </a:ext>
            </a:extLst>
          </p:cNvPr>
          <p:cNvSpPr/>
          <p:nvPr/>
        </p:nvSpPr>
        <p:spPr>
          <a:xfrm>
            <a:off x="690465" y="1390261"/>
            <a:ext cx="10664890" cy="4077478"/>
          </a:xfrm>
          <a:prstGeom prst="roundRect">
            <a:avLst/>
          </a:prstGeom>
          <a:solidFill>
            <a:srgbClr val="00FFFF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E3B4A1D-5637-4D94-A3B6-F010BACC8CA7}"/>
              </a:ext>
            </a:extLst>
          </p:cNvPr>
          <p:cNvSpPr/>
          <p:nvPr/>
        </p:nvSpPr>
        <p:spPr>
          <a:xfrm>
            <a:off x="1091682" y="5589037"/>
            <a:ext cx="9825134" cy="1129004"/>
          </a:xfrm>
          <a:prstGeom prst="roundRect">
            <a:avLst/>
          </a:prstGeom>
          <a:solidFill>
            <a:srgbClr val="FFFF99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goes here</a:t>
            </a:r>
          </a:p>
        </p:txBody>
      </p:sp>
      <p:pic>
        <p:nvPicPr>
          <p:cNvPr id="6" name="Picture 5">
            <a:hlinkClick r:id="rId2" action="ppaction://hlinksldjump"/>
            <a:extLst>
              <a:ext uri="{FF2B5EF4-FFF2-40B4-BE49-F238E27FC236}">
                <a16:creationId xmlns:a16="http://schemas.microsoft.com/office/drawing/2014/main" id="{1147A9CC-1918-4CFA-998D-03592AF95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971" y="5103417"/>
            <a:ext cx="1696867" cy="1754583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FD166911-76A0-45C5-AA6A-0691688BF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62" y="5124062"/>
            <a:ext cx="1203616" cy="17396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9D20A2-FEAC-4B71-A1C9-4FB2C6FA4DC0}"/>
              </a:ext>
            </a:extLst>
          </p:cNvPr>
          <p:cNvSpPr txBox="1"/>
          <p:nvPr/>
        </p:nvSpPr>
        <p:spPr>
          <a:xfrm>
            <a:off x="4049486" y="2990662"/>
            <a:ext cx="4226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Additional text and/or images</a:t>
            </a:r>
          </a:p>
        </p:txBody>
      </p:sp>
    </p:spTree>
    <p:extLst>
      <p:ext uri="{BB962C8B-B14F-4D97-AF65-F5344CB8AC3E}">
        <p14:creationId xmlns:p14="http://schemas.microsoft.com/office/powerpoint/2010/main" val="388113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805065-5A40-4FFC-AE4C-CA9FE6BA3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05" y="100122"/>
            <a:ext cx="6795796" cy="66577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68A14F-6F56-46EF-83CE-59CAF9739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978" y="2700465"/>
            <a:ext cx="2072820" cy="1457070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5DCCBC55-239C-4108-883D-E5CB07BF89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9271" y="5420715"/>
            <a:ext cx="1335140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41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A482BD0-60C3-43F1-ABCA-F05BFEEEC805}"/>
              </a:ext>
            </a:extLst>
          </p:cNvPr>
          <p:cNvSpPr/>
          <p:nvPr/>
        </p:nvSpPr>
        <p:spPr>
          <a:xfrm>
            <a:off x="1091682" y="139959"/>
            <a:ext cx="9825134" cy="1129004"/>
          </a:xfrm>
          <a:prstGeom prst="roundRect">
            <a:avLst/>
          </a:prstGeom>
          <a:solidFill>
            <a:srgbClr val="00B0F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goes here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897D2F-DAE8-43C3-BF97-FC21DED3DA28}"/>
              </a:ext>
            </a:extLst>
          </p:cNvPr>
          <p:cNvSpPr/>
          <p:nvPr/>
        </p:nvSpPr>
        <p:spPr>
          <a:xfrm>
            <a:off x="690465" y="1390261"/>
            <a:ext cx="10664890" cy="4077478"/>
          </a:xfrm>
          <a:prstGeom prst="roundRect">
            <a:avLst/>
          </a:prstGeom>
          <a:solidFill>
            <a:srgbClr val="00FFFF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E3B4A1D-5637-4D94-A3B6-F010BACC8CA7}"/>
              </a:ext>
            </a:extLst>
          </p:cNvPr>
          <p:cNvSpPr/>
          <p:nvPr/>
        </p:nvSpPr>
        <p:spPr>
          <a:xfrm>
            <a:off x="1091682" y="5589037"/>
            <a:ext cx="9825134" cy="1129004"/>
          </a:xfrm>
          <a:prstGeom prst="roundRect">
            <a:avLst/>
          </a:prstGeom>
          <a:solidFill>
            <a:srgbClr val="FFFF99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goes here</a:t>
            </a:r>
          </a:p>
        </p:txBody>
      </p:sp>
      <p:pic>
        <p:nvPicPr>
          <p:cNvPr id="6" name="Picture 5">
            <a:hlinkClick r:id="rId2" action="ppaction://hlinksldjump"/>
            <a:extLst>
              <a:ext uri="{FF2B5EF4-FFF2-40B4-BE49-F238E27FC236}">
                <a16:creationId xmlns:a16="http://schemas.microsoft.com/office/drawing/2014/main" id="{1147A9CC-1918-4CFA-998D-03592AF95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971" y="5103417"/>
            <a:ext cx="1696867" cy="1754583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FD166911-76A0-45C5-AA6A-0691688BF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62" y="5124062"/>
            <a:ext cx="1203616" cy="17396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F01AF3-2DC2-4488-A6B4-85FEEF390D33}"/>
              </a:ext>
            </a:extLst>
          </p:cNvPr>
          <p:cNvSpPr txBox="1"/>
          <p:nvPr/>
        </p:nvSpPr>
        <p:spPr>
          <a:xfrm>
            <a:off x="4049486" y="2990662"/>
            <a:ext cx="4226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Additional text and/or images</a:t>
            </a:r>
          </a:p>
        </p:txBody>
      </p:sp>
    </p:spTree>
    <p:extLst>
      <p:ext uri="{BB962C8B-B14F-4D97-AF65-F5344CB8AC3E}">
        <p14:creationId xmlns:p14="http://schemas.microsoft.com/office/powerpoint/2010/main" val="388621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BAD08D-F71A-4A52-9329-14C407CCEB7B}"/>
              </a:ext>
            </a:extLst>
          </p:cNvPr>
          <p:cNvSpPr/>
          <p:nvPr/>
        </p:nvSpPr>
        <p:spPr>
          <a:xfrm>
            <a:off x="1698171" y="1397757"/>
            <a:ext cx="8966719" cy="3755334"/>
          </a:xfrm>
          <a:prstGeom prst="roundRect">
            <a:avLst/>
          </a:prstGeom>
          <a:solidFill>
            <a:srgbClr val="00FFF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4CCF9B-6A01-4ADA-B0D5-1E7F2A779FFF}"/>
              </a:ext>
            </a:extLst>
          </p:cNvPr>
          <p:cNvSpPr txBox="1"/>
          <p:nvPr/>
        </p:nvSpPr>
        <p:spPr>
          <a:xfrm>
            <a:off x="2547258" y="0"/>
            <a:ext cx="768842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002060"/>
                </a:solidFill>
                <a:latin typeface="Findet Nemo" panose="020B0603050302020204" pitchFamily="34" charset="0"/>
              </a:rPr>
              <a:t>instructions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6CCA75-C296-46E5-BB54-40732D587868}"/>
              </a:ext>
            </a:extLst>
          </p:cNvPr>
          <p:cNvSpPr txBox="1"/>
          <p:nvPr/>
        </p:nvSpPr>
        <p:spPr>
          <a:xfrm>
            <a:off x="2127380" y="1721735"/>
            <a:ext cx="810830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FFF00"/>
                </a:solidFill>
              </a:rPr>
              <a:t>Each round students pick a number.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FFF00"/>
                </a:solidFill>
              </a:rPr>
              <a:t>The number will lead you to a question slide.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FFF00"/>
                </a:solidFill>
              </a:rPr>
              <a:t>If you answer correctly you get a reward.</a:t>
            </a:r>
          </a:p>
        </p:txBody>
      </p:sp>
    </p:spTree>
    <p:extLst>
      <p:ext uri="{BB962C8B-B14F-4D97-AF65-F5344CB8AC3E}">
        <p14:creationId xmlns:p14="http://schemas.microsoft.com/office/powerpoint/2010/main" val="367629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805065-5A40-4FFC-AE4C-CA9FE6BA3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05" y="100122"/>
            <a:ext cx="6795796" cy="66577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DAEB85-F6D8-4B55-90D1-0733E489B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121" y="2877264"/>
            <a:ext cx="1103472" cy="11034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FF573D-3095-43A2-A625-A599A689D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222" y="2877264"/>
            <a:ext cx="1103472" cy="11034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6F447B-C114-44F0-A322-C85D0F75C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2949" y="2877264"/>
            <a:ext cx="1103472" cy="1103472"/>
          </a:xfrm>
          <a:prstGeom prst="rect">
            <a:avLst/>
          </a:prstGeom>
        </p:spPr>
      </p:pic>
      <p:pic>
        <p:nvPicPr>
          <p:cNvPr id="6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E0D8F2D8-048F-4135-83C6-2461E578A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9271" y="5420715"/>
            <a:ext cx="1335140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A482BD0-60C3-43F1-ABCA-F05BFEEEC805}"/>
              </a:ext>
            </a:extLst>
          </p:cNvPr>
          <p:cNvSpPr/>
          <p:nvPr/>
        </p:nvSpPr>
        <p:spPr>
          <a:xfrm>
            <a:off x="1091682" y="139959"/>
            <a:ext cx="9825134" cy="1129004"/>
          </a:xfrm>
          <a:prstGeom prst="roundRect">
            <a:avLst/>
          </a:prstGeom>
          <a:solidFill>
            <a:srgbClr val="00B0F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goes here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897D2F-DAE8-43C3-BF97-FC21DED3DA28}"/>
              </a:ext>
            </a:extLst>
          </p:cNvPr>
          <p:cNvSpPr/>
          <p:nvPr/>
        </p:nvSpPr>
        <p:spPr>
          <a:xfrm>
            <a:off x="690465" y="1390261"/>
            <a:ext cx="10664890" cy="4077478"/>
          </a:xfrm>
          <a:prstGeom prst="roundRect">
            <a:avLst/>
          </a:prstGeom>
          <a:solidFill>
            <a:srgbClr val="00FFFF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E3B4A1D-5637-4D94-A3B6-F010BACC8CA7}"/>
              </a:ext>
            </a:extLst>
          </p:cNvPr>
          <p:cNvSpPr/>
          <p:nvPr/>
        </p:nvSpPr>
        <p:spPr>
          <a:xfrm>
            <a:off x="1091682" y="5589037"/>
            <a:ext cx="9825134" cy="1129004"/>
          </a:xfrm>
          <a:prstGeom prst="roundRect">
            <a:avLst/>
          </a:prstGeom>
          <a:solidFill>
            <a:srgbClr val="FFFF99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goes here</a:t>
            </a:r>
          </a:p>
        </p:txBody>
      </p:sp>
      <p:pic>
        <p:nvPicPr>
          <p:cNvPr id="6" name="Picture 5">
            <a:hlinkClick r:id="rId2" action="ppaction://hlinksldjump"/>
            <a:extLst>
              <a:ext uri="{FF2B5EF4-FFF2-40B4-BE49-F238E27FC236}">
                <a16:creationId xmlns:a16="http://schemas.microsoft.com/office/drawing/2014/main" id="{1147A9CC-1918-4CFA-998D-03592AF95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971" y="5103417"/>
            <a:ext cx="1696867" cy="1754583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FD166911-76A0-45C5-AA6A-0691688BF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62" y="5124062"/>
            <a:ext cx="1203616" cy="17396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00AF76-B411-41B1-8345-AED21D46E1B7}"/>
              </a:ext>
            </a:extLst>
          </p:cNvPr>
          <p:cNvSpPr txBox="1"/>
          <p:nvPr/>
        </p:nvSpPr>
        <p:spPr>
          <a:xfrm>
            <a:off x="4049486" y="2990662"/>
            <a:ext cx="4226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Additional text and/or images</a:t>
            </a:r>
          </a:p>
        </p:txBody>
      </p:sp>
    </p:spTree>
    <p:extLst>
      <p:ext uri="{BB962C8B-B14F-4D97-AF65-F5344CB8AC3E}">
        <p14:creationId xmlns:p14="http://schemas.microsoft.com/office/powerpoint/2010/main" val="245267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805065-5A40-4FFC-AE4C-CA9FE6BA3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05" y="100122"/>
            <a:ext cx="6795796" cy="66577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709C98-37FB-4234-99C8-4EA06B24A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485" y="2877264"/>
            <a:ext cx="1103472" cy="1103472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B8431001-06FD-409C-A0AC-7CFA4F41BE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9271" y="5420715"/>
            <a:ext cx="1335140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6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A482BD0-60C3-43F1-ABCA-F05BFEEEC805}"/>
              </a:ext>
            </a:extLst>
          </p:cNvPr>
          <p:cNvSpPr/>
          <p:nvPr/>
        </p:nvSpPr>
        <p:spPr>
          <a:xfrm>
            <a:off x="1091682" y="139959"/>
            <a:ext cx="9825134" cy="1129004"/>
          </a:xfrm>
          <a:prstGeom prst="roundRect">
            <a:avLst/>
          </a:prstGeom>
          <a:solidFill>
            <a:srgbClr val="00B0F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goes here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897D2F-DAE8-43C3-BF97-FC21DED3DA28}"/>
              </a:ext>
            </a:extLst>
          </p:cNvPr>
          <p:cNvSpPr/>
          <p:nvPr/>
        </p:nvSpPr>
        <p:spPr>
          <a:xfrm>
            <a:off x="690465" y="1390261"/>
            <a:ext cx="10664890" cy="4077478"/>
          </a:xfrm>
          <a:prstGeom prst="roundRect">
            <a:avLst/>
          </a:prstGeom>
          <a:solidFill>
            <a:srgbClr val="00FFFF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E3B4A1D-5637-4D94-A3B6-F010BACC8CA7}"/>
              </a:ext>
            </a:extLst>
          </p:cNvPr>
          <p:cNvSpPr/>
          <p:nvPr/>
        </p:nvSpPr>
        <p:spPr>
          <a:xfrm>
            <a:off x="1091682" y="5589037"/>
            <a:ext cx="9825134" cy="1129004"/>
          </a:xfrm>
          <a:prstGeom prst="roundRect">
            <a:avLst/>
          </a:prstGeom>
          <a:solidFill>
            <a:srgbClr val="FFFF99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goes here</a:t>
            </a:r>
          </a:p>
        </p:txBody>
      </p:sp>
      <p:pic>
        <p:nvPicPr>
          <p:cNvPr id="6" name="Picture 5">
            <a:hlinkClick r:id="rId2" action="ppaction://hlinksldjump"/>
            <a:extLst>
              <a:ext uri="{FF2B5EF4-FFF2-40B4-BE49-F238E27FC236}">
                <a16:creationId xmlns:a16="http://schemas.microsoft.com/office/drawing/2014/main" id="{1147A9CC-1918-4CFA-998D-03592AF95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971" y="5103417"/>
            <a:ext cx="1696867" cy="1754583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FD166911-76A0-45C5-AA6A-0691688BF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62" y="5124062"/>
            <a:ext cx="1203616" cy="17396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BB4B26-1B47-47C7-90A0-B612E722D1E8}"/>
              </a:ext>
            </a:extLst>
          </p:cNvPr>
          <p:cNvSpPr txBox="1"/>
          <p:nvPr/>
        </p:nvSpPr>
        <p:spPr>
          <a:xfrm>
            <a:off x="4049486" y="2990662"/>
            <a:ext cx="4226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Additional text and/or images</a:t>
            </a:r>
          </a:p>
        </p:txBody>
      </p:sp>
    </p:spTree>
    <p:extLst>
      <p:ext uri="{BB962C8B-B14F-4D97-AF65-F5344CB8AC3E}">
        <p14:creationId xmlns:p14="http://schemas.microsoft.com/office/powerpoint/2010/main" val="39879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805065-5A40-4FFC-AE4C-CA9FE6BA3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05" y="100122"/>
            <a:ext cx="6795796" cy="66577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B153EB-0E57-4BFE-B8A4-1CB66A90A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794" y="1609236"/>
            <a:ext cx="5078408" cy="3773751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DA1E2567-EEC8-4C25-B808-AEED15EAF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9271" y="5420715"/>
            <a:ext cx="1335140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6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A482BD0-60C3-43F1-ABCA-F05BFEEEC805}"/>
              </a:ext>
            </a:extLst>
          </p:cNvPr>
          <p:cNvSpPr/>
          <p:nvPr/>
        </p:nvSpPr>
        <p:spPr>
          <a:xfrm>
            <a:off x="1091682" y="139959"/>
            <a:ext cx="9825134" cy="1129004"/>
          </a:xfrm>
          <a:prstGeom prst="roundRect">
            <a:avLst/>
          </a:prstGeom>
          <a:solidFill>
            <a:srgbClr val="00B0F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goes here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897D2F-DAE8-43C3-BF97-FC21DED3DA28}"/>
              </a:ext>
            </a:extLst>
          </p:cNvPr>
          <p:cNvSpPr/>
          <p:nvPr/>
        </p:nvSpPr>
        <p:spPr>
          <a:xfrm>
            <a:off x="690465" y="1390261"/>
            <a:ext cx="10664890" cy="4077478"/>
          </a:xfrm>
          <a:prstGeom prst="roundRect">
            <a:avLst/>
          </a:prstGeom>
          <a:solidFill>
            <a:srgbClr val="00FFFF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E3B4A1D-5637-4D94-A3B6-F010BACC8CA7}"/>
              </a:ext>
            </a:extLst>
          </p:cNvPr>
          <p:cNvSpPr/>
          <p:nvPr/>
        </p:nvSpPr>
        <p:spPr>
          <a:xfrm>
            <a:off x="1091682" y="5589037"/>
            <a:ext cx="9825134" cy="1129004"/>
          </a:xfrm>
          <a:prstGeom prst="roundRect">
            <a:avLst/>
          </a:prstGeom>
          <a:solidFill>
            <a:srgbClr val="FFFF99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goes here</a:t>
            </a:r>
          </a:p>
        </p:txBody>
      </p:sp>
      <p:pic>
        <p:nvPicPr>
          <p:cNvPr id="6" name="Picture 5">
            <a:hlinkClick r:id="rId2" action="ppaction://hlinksldjump"/>
            <a:extLst>
              <a:ext uri="{FF2B5EF4-FFF2-40B4-BE49-F238E27FC236}">
                <a16:creationId xmlns:a16="http://schemas.microsoft.com/office/drawing/2014/main" id="{1147A9CC-1918-4CFA-998D-03592AF95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971" y="5103417"/>
            <a:ext cx="1696867" cy="1754583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FD166911-76A0-45C5-AA6A-0691688BF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62" y="5124062"/>
            <a:ext cx="1203616" cy="17396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762080-73CB-4C2D-9126-E0F000A8DC16}"/>
              </a:ext>
            </a:extLst>
          </p:cNvPr>
          <p:cNvSpPr txBox="1"/>
          <p:nvPr/>
        </p:nvSpPr>
        <p:spPr>
          <a:xfrm>
            <a:off x="4049486" y="2990662"/>
            <a:ext cx="4226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Additional text and/or images</a:t>
            </a:r>
          </a:p>
        </p:txBody>
      </p:sp>
    </p:spTree>
    <p:extLst>
      <p:ext uri="{BB962C8B-B14F-4D97-AF65-F5344CB8AC3E}">
        <p14:creationId xmlns:p14="http://schemas.microsoft.com/office/powerpoint/2010/main" val="152995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805065-5A40-4FFC-AE4C-CA9FE6BA3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05" y="100122"/>
            <a:ext cx="6795796" cy="66577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C15D3B7-7F93-482F-9E74-99AB046B9EBB}"/>
              </a:ext>
            </a:extLst>
          </p:cNvPr>
          <p:cNvGrpSpPr/>
          <p:nvPr/>
        </p:nvGrpSpPr>
        <p:grpSpPr>
          <a:xfrm>
            <a:off x="3712394" y="1920096"/>
            <a:ext cx="4282817" cy="3017808"/>
            <a:chOff x="1980456" y="2753175"/>
            <a:chExt cx="4282817" cy="301780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D18F3BC-E9EA-4083-9389-EEDB07893801}"/>
                </a:ext>
              </a:extLst>
            </p:cNvPr>
            <p:cNvGrpSpPr/>
            <p:nvPr/>
          </p:nvGrpSpPr>
          <p:grpSpPr>
            <a:xfrm>
              <a:off x="3660031" y="2753175"/>
              <a:ext cx="2603242" cy="2262809"/>
              <a:chOff x="3038043" y="0"/>
              <a:chExt cx="2603242" cy="226280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A31423F-0B16-46C6-9ED3-90A07D0D9C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13962" y="0"/>
                <a:ext cx="2309725" cy="2262809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7974EE-C247-4ECD-BB01-B7150920E2DE}"/>
                  </a:ext>
                </a:extLst>
              </p:cNvPr>
              <p:cNvSpPr txBox="1"/>
              <p:nvPr/>
            </p:nvSpPr>
            <p:spPr>
              <a:xfrm>
                <a:off x="3038043" y="363685"/>
                <a:ext cx="2603242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dirty="0">
                    <a:solidFill>
                      <a:srgbClr val="FFCC66"/>
                    </a:solidFill>
                    <a:latin typeface="Findet Nemo" panose="020B0603050302020204" pitchFamily="34" charset="0"/>
                  </a:rPr>
                  <a:t>Steal</a:t>
                </a:r>
              </a:p>
              <a:p>
                <a:pPr algn="ctr"/>
                <a:r>
                  <a:rPr lang="en-US" sz="5400" dirty="0">
                    <a:solidFill>
                      <a:srgbClr val="FFCC66"/>
                    </a:solidFill>
                    <a:latin typeface="Findet Nemo" panose="020B0603050302020204" pitchFamily="34" charset="0"/>
                  </a:rPr>
                  <a:t>5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3373C52-BC36-4CCE-B8EC-B5F356D5F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0456" y="3774233"/>
              <a:ext cx="2855567" cy="1996750"/>
            </a:xfrm>
            <a:prstGeom prst="rect">
              <a:avLst/>
            </a:prstGeom>
          </p:spPr>
        </p:pic>
      </p:grp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8423B978-2C88-423D-85C4-BE1DBEB5AA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9271" y="5420715"/>
            <a:ext cx="1335140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7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A482BD0-60C3-43F1-ABCA-F05BFEEEC805}"/>
              </a:ext>
            </a:extLst>
          </p:cNvPr>
          <p:cNvSpPr/>
          <p:nvPr/>
        </p:nvSpPr>
        <p:spPr>
          <a:xfrm>
            <a:off x="1091682" y="139959"/>
            <a:ext cx="9825134" cy="1129004"/>
          </a:xfrm>
          <a:prstGeom prst="roundRect">
            <a:avLst/>
          </a:prstGeom>
          <a:solidFill>
            <a:srgbClr val="00B0F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goes here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897D2F-DAE8-43C3-BF97-FC21DED3DA28}"/>
              </a:ext>
            </a:extLst>
          </p:cNvPr>
          <p:cNvSpPr/>
          <p:nvPr/>
        </p:nvSpPr>
        <p:spPr>
          <a:xfrm>
            <a:off x="690465" y="1390261"/>
            <a:ext cx="10664890" cy="4077478"/>
          </a:xfrm>
          <a:prstGeom prst="roundRect">
            <a:avLst/>
          </a:prstGeom>
          <a:solidFill>
            <a:srgbClr val="00FFFF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E3B4A1D-5637-4D94-A3B6-F010BACC8CA7}"/>
              </a:ext>
            </a:extLst>
          </p:cNvPr>
          <p:cNvSpPr/>
          <p:nvPr/>
        </p:nvSpPr>
        <p:spPr>
          <a:xfrm>
            <a:off x="1091682" y="5589037"/>
            <a:ext cx="9825134" cy="1129004"/>
          </a:xfrm>
          <a:prstGeom prst="roundRect">
            <a:avLst/>
          </a:prstGeom>
          <a:solidFill>
            <a:srgbClr val="FFFF99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goes here</a:t>
            </a:r>
          </a:p>
        </p:txBody>
      </p:sp>
      <p:pic>
        <p:nvPicPr>
          <p:cNvPr id="6" name="Picture 5">
            <a:hlinkClick r:id="rId2" action="ppaction://hlinksldjump"/>
            <a:extLst>
              <a:ext uri="{FF2B5EF4-FFF2-40B4-BE49-F238E27FC236}">
                <a16:creationId xmlns:a16="http://schemas.microsoft.com/office/drawing/2014/main" id="{1147A9CC-1918-4CFA-998D-03592AF95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971" y="5103417"/>
            <a:ext cx="1696867" cy="1754583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FD166911-76A0-45C5-AA6A-0691688BF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62" y="5124062"/>
            <a:ext cx="1203616" cy="17396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4A86AA-5FCD-4EFD-BF98-66E18A298E1B}"/>
              </a:ext>
            </a:extLst>
          </p:cNvPr>
          <p:cNvSpPr txBox="1"/>
          <p:nvPr/>
        </p:nvSpPr>
        <p:spPr>
          <a:xfrm>
            <a:off x="4049486" y="2990662"/>
            <a:ext cx="4226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Additional text and/or images</a:t>
            </a:r>
          </a:p>
        </p:txBody>
      </p:sp>
    </p:spTree>
    <p:extLst>
      <p:ext uri="{BB962C8B-B14F-4D97-AF65-F5344CB8AC3E}">
        <p14:creationId xmlns:p14="http://schemas.microsoft.com/office/powerpoint/2010/main" val="33917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805065-5A40-4FFC-AE4C-CA9FE6BA3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05" y="100122"/>
            <a:ext cx="6795796" cy="66577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9962A84-B065-4163-A697-F2BE7E26FDA3}"/>
              </a:ext>
            </a:extLst>
          </p:cNvPr>
          <p:cNvGrpSpPr/>
          <p:nvPr/>
        </p:nvGrpSpPr>
        <p:grpSpPr>
          <a:xfrm>
            <a:off x="3418676" y="1542272"/>
            <a:ext cx="4870254" cy="3773455"/>
            <a:chOff x="6917588" y="2610628"/>
            <a:chExt cx="4870254" cy="377345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AD120E4-28F7-4A3F-AB33-F1E9FE57C58F}"/>
                </a:ext>
              </a:extLst>
            </p:cNvPr>
            <p:cNvGrpSpPr/>
            <p:nvPr/>
          </p:nvGrpSpPr>
          <p:grpSpPr>
            <a:xfrm>
              <a:off x="9184600" y="3110204"/>
              <a:ext cx="2603242" cy="2262809"/>
              <a:chOff x="3156708" y="0"/>
              <a:chExt cx="2603242" cy="226280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C25CD799-B9E9-4727-B811-E1346C94E4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13962" y="0"/>
                <a:ext cx="2309725" cy="2262809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B184740-CECC-41BC-BF9E-D0217CCD4F2F}"/>
                  </a:ext>
                </a:extLst>
              </p:cNvPr>
              <p:cNvSpPr txBox="1"/>
              <p:nvPr/>
            </p:nvSpPr>
            <p:spPr>
              <a:xfrm>
                <a:off x="3156708" y="531239"/>
                <a:ext cx="260324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solidFill>
                      <a:srgbClr val="FFCC66"/>
                    </a:solidFill>
                    <a:latin typeface="Gill Sans Ultra Bold" panose="020B0A02020104020203" pitchFamily="34" charset="0"/>
                  </a:rPr>
                  <a:t>+10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C9E6F5F-B44B-420A-AA89-9DE36ABC4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7588" y="2610628"/>
              <a:ext cx="3773455" cy="3773455"/>
            </a:xfrm>
            <a:prstGeom prst="rect">
              <a:avLst/>
            </a:prstGeom>
          </p:spPr>
        </p:pic>
      </p:grp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B9075941-2BF5-4211-8011-8FB75EDBD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9271" y="5420715"/>
            <a:ext cx="1335140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A482BD0-60C3-43F1-ABCA-F05BFEEEC805}"/>
              </a:ext>
            </a:extLst>
          </p:cNvPr>
          <p:cNvSpPr/>
          <p:nvPr/>
        </p:nvSpPr>
        <p:spPr>
          <a:xfrm>
            <a:off x="1091682" y="139959"/>
            <a:ext cx="9825134" cy="1129004"/>
          </a:xfrm>
          <a:prstGeom prst="roundRect">
            <a:avLst/>
          </a:prstGeom>
          <a:solidFill>
            <a:srgbClr val="00B0F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goes here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897D2F-DAE8-43C3-BF97-FC21DED3DA28}"/>
              </a:ext>
            </a:extLst>
          </p:cNvPr>
          <p:cNvSpPr/>
          <p:nvPr/>
        </p:nvSpPr>
        <p:spPr>
          <a:xfrm>
            <a:off x="690465" y="1390261"/>
            <a:ext cx="10664890" cy="4077478"/>
          </a:xfrm>
          <a:prstGeom prst="roundRect">
            <a:avLst/>
          </a:prstGeom>
          <a:solidFill>
            <a:srgbClr val="00FFFF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E3B4A1D-5637-4D94-A3B6-F010BACC8CA7}"/>
              </a:ext>
            </a:extLst>
          </p:cNvPr>
          <p:cNvSpPr/>
          <p:nvPr/>
        </p:nvSpPr>
        <p:spPr>
          <a:xfrm>
            <a:off x="1091682" y="5589037"/>
            <a:ext cx="9825134" cy="1129004"/>
          </a:xfrm>
          <a:prstGeom prst="roundRect">
            <a:avLst/>
          </a:prstGeom>
          <a:solidFill>
            <a:srgbClr val="FFFF99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goes here</a:t>
            </a:r>
          </a:p>
        </p:txBody>
      </p:sp>
      <p:pic>
        <p:nvPicPr>
          <p:cNvPr id="6" name="Picture 5">
            <a:hlinkClick r:id="rId2" action="ppaction://hlinksldjump"/>
            <a:extLst>
              <a:ext uri="{FF2B5EF4-FFF2-40B4-BE49-F238E27FC236}">
                <a16:creationId xmlns:a16="http://schemas.microsoft.com/office/drawing/2014/main" id="{1147A9CC-1918-4CFA-998D-03592AF95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971" y="5103417"/>
            <a:ext cx="1696867" cy="1754583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FD166911-76A0-45C5-AA6A-0691688BF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62" y="5124062"/>
            <a:ext cx="1203616" cy="17396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9B78DF-DCEA-4FE2-8489-F12385610B5A}"/>
              </a:ext>
            </a:extLst>
          </p:cNvPr>
          <p:cNvSpPr txBox="1"/>
          <p:nvPr/>
        </p:nvSpPr>
        <p:spPr>
          <a:xfrm>
            <a:off x="4049486" y="2990662"/>
            <a:ext cx="4226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Additional text and/or images</a:t>
            </a:r>
          </a:p>
        </p:txBody>
      </p:sp>
    </p:spTree>
    <p:extLst>
      <p:ext uri="{BB962C8B-B14F-4D97-AF65-F5344CB8AC3E}">
        <p14:creationId xmlns:p14="http://schemas.microsoft.com/office/powerpoint/2010/main" val="365595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D17A0C-95BD-414B-86B4-939E52896A5F}"/>
              </a:ext>
            </a:extLst>
          </p:cNvPr>
          <p:cNvSpPr/>
          <p:nvPr/>
        </p:nvSpPr>
        <p:spPr>
          <a:xfrm>
            <a:off x="3653466" y="0"/>
            <a:ext cx="469712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>
                <a:solidFill>
                  <a:srgbClr val="002060"/>
                </a:solidFill>
                <a:latin typeface="Findet Nemo" panose="020B0603050302020204" pitchFamily="34" charset="0"/>
              </a:rPr>
              <a:t>rewards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7BF3FB8-F2CD-4F8B-BC1D-1E8024D37FD8}"/>
              </a:ext>
            </a:extLst>
          </p:cNvPr>
          <p:cNvSpPr/>
          <p:nvPr/>
        </p:nvSpPr>
        <p:spPr>
          <a:xfrm>
            <a:off x="1237674" y="1323439"/>
            <a:ext cx="9507894" cy="5133672"/>
          </a:xfrm>
          <a:prstGeom prst="roundRect">
            <a:avLst/>
          </a:prstGeom>
          <a:solidFill>
            <a:srgbClr val="00FFF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D8FEE9-FF3E-463E-BEFC-3F30F3688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078" y="1739484"/>
            <a:ext cx="928972" cy="9307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FA27A3-42E6-4E7E-9E3E-42A3813E2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127" y="3086260"/>
            <a:ext cx="928972" cy="9307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D21A01-653A-423C-8D1A-3EB9C56E0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078" y="4603829"/>
            <a:ext cx="928972" cy="930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5A6E4E-568A-484D-8CEE-25C4457FB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687" y="3098416"/>
            <a:ext cx="928972" cy="9307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B23D7D-750F-417A-8A70-44B6336CB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589" y="4597324"/>
            <a:ext cx="928972" cy="9307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8F40B8-6C49-4609-9AC7-D35A15D52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466" y="4597324"/>
            <a:ext cx="928972" cy="9307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219ED5-2DD7-4EC5-A972-79BC1D91FA50}"/>
              </a:ext>
            </a:extLst>
          </p:cNvPr>
          <p:cNvSpPr txBox="1"/>
          <p:nvPr/>
        </p:nvSpPr>
        <p:spPr>
          <a:xfrm>
            <a:off x="2770687" y="1694492"/>
            <a:ext cx="192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CC66"/>
                </a:solidFill>
                <a:latin typeface="Gill Sans Ultra Bold" panose="020B0A02020104020203" pitchFamily="34" charset="0"/>
              </a:rPr>
              <a:t>=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92B524-79E6-4142-A073-3874E3EB00D9}"/>
              </a:ext>
            </a:extLst>
          </p:cNvPr>
          <p:cNvSpPr txBox="1"/>
          <p:nvPr/>
        </p:nvSpPr>
        <p:spPr>
          <a:xfrm>
            <a:off x="3717247" y="3043794"/>
            <a:ext cx="192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CC66"/>
                </a:solidFill>
                <a:latin typeface="Gill Sans Ultra Bold" panose="020B0A02020104020203" pitchFamily="34" charset="0"/>
              </a:rPr>
              <a:t>=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F75DC2-BBC5-406A-8EB9-1E53C165C0E4}"/>
              </a:ext>
            </a:extLst>
          </p:cNvPr>
          <p:cNvSpPr txBox="1"/>
          <p:nvPr/>
        </p:nvSpPr>
        <p:spPr>
          <a:xfrm>
            <a:off x="4582438" y="4518898"/>
            <a:ext cx="192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CC66"/>
                </a:solidFill>
                <a:latin typeface="Gill Sans Ultra Bold" panose="020B0A02020104020203" pitchFamily="34" charset="0"/>
              </a:rPr>
              <a:t>= 3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81F785A-007A-4153-93C9-AC329C874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294" y="4425030"/>
            <a:ext cx="2649548" cy="196887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1C0C36C-EA86-4217-AA12-B4153425E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437" y="2875268"/>
            <a:ext cx="2338006" cy="161410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563331B-8CBD-48DC-8B0D-F29F659D85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2131" y="1323439"/>
            <a:ext cx="1974711" cy="138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4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805065-5A40-4FFC-AE4C-CA9FE6BA3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05" y="100122"/>
            <a:ext cx="6795796" cy="66577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0076E0-1DB8-4C75-BF5A-064804CD9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308" y="2793374"/>
            <a:ext cx="1103472" cy="11034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60EB40-36BF-493A-81A1-417F49C6D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826" y="2793374"/>
            <a:ext cx="1103472" cy="1103472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1F832325-A8E5-4BA5-867C-4589A7B20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9271" y="5420715"/>
            <a:ext cx="1335140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3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A482BD0-60C3-43F1-ABCA-F05BFEEEC805}"/>
              </a:ext>
            </a:extLst>
          </p:cNvPr>
          <p:cNvSpPr/>
          <p:nvPr/>
        </p:nvSpPr>
        <p:spPr>
          <a:xfrm>
            <a:off x="1091682" y="139959"/>
            <a:ext cx="9825134" cy="1129004"/>
          </a:xfrm>
          <a:prstGeom prst="roundRect">
            <a:avLst/>
          </a:prstGeom>
          <a:solidFill>
            <a:srgbClr val="00B0F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goes here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897D2F-DAE8-43C3-BF97-FC21DED3DA28}"/>
              </a:ext>
            </a:extLst>
          </p:cNvPr>
          <p:cNvSpPr/>
          <p:nvPr/>
        </p:nvSpPr>
        <p:spPr>
          <a:xfrm>
            <a:off x="690465" y="1390261"/>
            <a:ext cx="10664890" cy="4077478"/>
          </a:xfrm>
          <a:prstGeom prst="roundRect">
            <a:avLst/>
          </a:prstGeom>
          <a:solidFill>
            <a:srgbClr val="00FFFF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E3B4A1D-5637-4D94-A3B6-F010BACC8CA7}"/>
              </a:ext>
            </a:extLst>
          </p:cNvPr>
          <p:cNvSpPr/>
          <p:nvPr/>
        </p:nvSpPr>
        <p:spPr>
          <a:xfrm>
            <a:off x="1091682" y="5589037"/>
            <a:ext cx="9825134" cy="1129004"/>
          </a:xfrm>
          <a:prstGeom prst="roundRect">
            <a:avLst/>
          </a:prstGeom>
          <a:solidFill>
            <a:srgbClr val="FFFF99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goes here</a:t>
            </a:r>
          </a:p>
        </p:txBody>
      </p:sp>
      <p:pic>
        <p:nvPicPr>
          <p:cNvPr id="6" name="Picture 5">
            <a:hlinkClick r:id="rId2" action="ppaction://hlinksldjump"/>
            <a:extLst>
              <a:ext uri="{FF2B5EF4-FFF2-40B4-BE49-F238E27FC236}">
                <a16:creationId xmlns:a16="http://schemas.microsoft.com/office/drawing/2014/main" id="{1147A9CC-1918-4CFA-998D-03592AF95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971" y="5103417"/>
            <a:ext cx="1696867" cy="1754583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FD166911-76A0-45C5-AA6A-0691688BF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62" y="5124062"/>
            <a:ext cx="1203616" cy="17396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69CB60-E602-45C7-956B-BC8C69017B78}"/>
              </a:ext>
            </a:extLst>
          </p:cNvPr>
          <p:cNvSpPr txBox="1"/>
          <p:nvPr/>
        </p:nvSpPr>
        <p:spPr>
          <a:xfrm>
            <a:off x="4049486" y="2990662"/>
            <a:ext cx="4226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Additional text and/or images</a:t>
            </a:r>
          </a:p>
        </p:txBody>
      </p:sp>
    </p:spTree>
    <p:extLst>
      <p:ext uri="{BB962C8B-B14F-4D97-AF65-F5344CB8AC3E}">
        <p14:creationId xmlns:p14="http://schemas.microsoft.com/office/powerpoint/2010/main" val="14179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805065-5A40-4FFC-AE4C-CA9FE6BA3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05" y="100122"/>
            <a:ext cx="6795796" cy="66577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E1E929-AAE2-4A87-8097-A0A0BBFA9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366" y="2700465"/>
            <a:ext cx="2072820" cy="1457070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61B10307-7926-441A-BAFC-CA57566EA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9271" y="5420715"/>
            <a:ext cx="1335140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71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A482BD0-60C3-43F1-ABCA-F05BFEEEC805}"/>
              </a:ext>
            </a:extLst>
          </p:cNvPr>
          <p:cNvSpPr/>
          <p:nvPr/>
        </p:nvSpPr>
        <p:spPr>
          <a:xfrm>
            <a:off x="1091682" y="139959"/>
            <a:ext cx="9825134" cy="1129004"/>
          </a:xfrm>
          <a:prstGeom prst="roundRect">
            <a:avLst/>
          </a:prstGeom>
          <a:solidFill>
            <a:srgbClr val="00B0F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goes here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897D2F-DAE8-43C3-BF97-FC21DED3DA28}"/>
              </a:ext>
            </a:extLst>
          </p:cNvPr>
          <p:cNvSpPr/>
          <p:nvPr/>
        </p:nvSpPr>
        <p:spPr>
          <a:xfrm>
            <a:off x="690465" y="1390261"/>
            <a:ext cx="10664890" cy="4077478"/>
          </a:xfrm>
          <a:prstGeom prst="roundRect">
            <a:avLst/>
          </a:prstGeom>
          <a:solidFill>
            <a:srgbClr val="00FFFF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E3B4A1D-5637-4D94-A3B6-F010BACC8CA7}"/>
              </a:ext>
            </a:extLst>
          </p:cNvPr>
          <p:cNvSpPr/>
          <p:nvPr/>
        </p:nvSpPr>
        <p:spPr>
          <a:xfrm>
            <a:off x="1091682" y="5589037"/>
            <a:ext cx="9825134" cy="1129004"/>
          </a:xfrm>
          <a:prstGeom prst="roundRect">
            <a:avLst/>
          </a:prstGeom>
          <a:solidFill>
            <a:srgbClr val="FFFF99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goes here</a:t>
            </a:r>
          </a:p>
        </p:txBody>
      </p:sp>
      <p:pic>
        <p:nvPicPr>
          <p:cNvPr id="6" name="Picture 5">
            <a:hlinkClick r:id="rId2" action="ppaction://hlinksldjump"/>
            <a:extLst>
              <a:ext uri="{FF2B5EF4-FFF2-40B4-BE49-F238E27FC236}">
                <a16:creationId xmlns:a16="http://schemas.microsoft.com/office/drawing/2014/main" id="{1147A9CC-1918-4CFA-998D-03592AF95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971" y="5103417"/>
            <a:ext cx="1696867" cy="1754583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FD166911-76A0-45C5-AA6A-0691688BF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62" y="5124062"/>
            <a:ext cx="1203616" cy="17396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814406-7BFB-488F-8836-3D7FADDA45CF}"/>
              </a:ext>
            </a:extLst>
          </p:cNvPr>
          <p:cNvSpPr txBox="1"/>
          <p:nvPr/>
        </p:nvSpPr>
        <p:spPr>
          <a:xfrm>
            <a:off x="4049486" y="2990662"/>
            <a:ext cx="4226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Additional text and/or images</a:t>
            </a:r>
          </a:p>
        </p:txBody>
      </p:sp>
    </p:spTree>
    <p:extLst>
      <p:ext uri="{BB962C8B-B14F-4D97-AF65-F5344CB8AC3E}">
        <p14:creationId xmlns:p14="http://schemas.microsoft.com/office/powerpoint/2010/main" val="289142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805065-5A40-4FFC-AE4C-CA9FE6BA3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05" y="100122"/>
            <a:ext cx="6795796" cy="66577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D030B1-58DE-4F38-8E71-087DAD275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140" y="2675928"/>
            <a:ext cx="1103472" cy="11034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59153E-9985-442B-88C9-4C5ABE825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389" y="2675928"/>
            <a:ext cx="1103472" cy="1103472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0E1C6744-2055-4FE7-A539-63FD28A016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9271" y="5420715"/>
            <a:ext cx="1335140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0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A482BD0-60C3-43F1-ABCA-F05BFEEEC805}"/>
              </a:ext>
            </a:extLst>
          </p:cNvPr>
          <p:cNvSpPr/>
          <p:nvPr/>
        </p:nvSpPr>
        <p:spPr>
          <a:xfrm>
            <a:off x="1091682" y="139959"/>
            <a:ext cx="9825134" cy="1129004"/>
          </a:xfrm>
          <a:prstGeom prst="roundRect">
            <a:avLst/>
          </a:prstGeom>
          <a:solidFill>
            <a:srgbClr val="00B0F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goes here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897D2F-DAE8-43C3-BF97-FC21DED3DA28}"/>
              </a:ext>
            </a:extLst>
          </p:cNvPr>
          <p:cNvSpPr/>
          <p:nvPr/>
        </p:nvSpPr>
        <p:spPr>
          <a:xfrm>
            <a:off x="690465" y="1390261"/>
            <a:ext cx="10664890" cy="4077478"/>
          </a:xfrm>
          <a:prstGeom prst="roundRect">
            <a:avLst/>
          </a:prstGeom>
          <a:solidFill>
            <a:srgbClr val="00FFFF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E3B4A1D-5637-4D94-A3B6-F010BACC8CA7}"/>
              </a:ext>
            </a:extLst>
          </p:cNvPr>
          <p:cNvSpPr/>
          <p:nvPr/>
        </p:nvSpPr>
        <p:spPr>
          <a:xfrm>
            <a:off x="1091682" y="5589037"/>
            <a:ext cx="9825134" cy="1129004"/>
          </a:xfrm>
          <a:prstGeom prst="roundRect">
            <a:avLst/>
          </a:prstGeom>
          <a:solidFill>
            <a:srgbClr val="FFFF99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goes here</a:t>
            </a:r>
          </a:p>
        </p:txBody>
      </p:sp>
      <p:pic>
        <p:nvPicPr>
          <p:cNvPr id="6" name="Picture 5">
            <a:hlinkClick r:id="rId2" action="ppaction://hlinksldjump"/>
            <a:extLst>
              <a:ext uri="{FF2B5EF4-FFF2-40B4-BE49-F238E27FC236}">
                <a16:creationId xmlns:a16="http://schemas.microsoft.com/office/drawing/2014/main" id="{1147A9CC-1918-4CFA-998D-03592AF95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971" y="5103417"/>
            <a:ext cx="1696867" cy="1754583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FD166911-76A0-45C5-AA6A-0691688BF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62" y="5124062"/>
            <a:ext cx="1203616" cy="17396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0A4568-31EC-447B-B80E-FBB37F4EBE6D}"/>
              </a:ext>
            </a:extLst>
          </p:cNvPr>
          <p:cNvSpPr txBox="1"/>
          <p:nvPr/>
        </p:nvSpPr>
        <p:spPr>
          <a:xfrm>
            <a:off x="4049486" y="2990662"/>
            <a:ext cx="4226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Additional text and/or images</a:t>
            </a:r>
          </a:p>
        </p:txBody>
      </p:sp>
    </p:spTree>
    <p:extLst>
      <p:ext uri="{BB962C8B-B14F-4D97-AF65-F5344CB8AC3E}">
        <p14:creationId xmlns:p14="http://schemas.microsoft.com/office/powerpoint/2010/main" val="246341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805065-5A40-4FFC-AE4C-CA9FE6BA3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05" y="100122"/>
            <a:ext cx="6795796" cy="66577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632172-7C96-4F82-AEFC-0AAA1BD12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067" y="2961154"/>
            <a:ext cx="1103472" cy="1103472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C511D92C-F152-4EE4-8D18-99277C9FA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9271" y="5420715"/>
            <a:ext cx="1335140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04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A482BD0-60C3-43F1-ABCA-F05BFEEEC805}"/>
              </a:ext>
            </a:extLst>
          </p:cNvPr>
          <p:cNvSpPr/>
          <p:nvPr/>
        </p:nvSpPr>
        <p:spPr>
          <a:xfrm>
            <a:off x="1091682" y="139959"/>
            <a:ext cx="9825134" cy="1129004"/>
          </a:xfrm>
          <a:prstGeom prst="roundRect">
            <a:avLst/>
          </a:prstGeom>
          <a:solidFill>
            <a:srgbClr val="00B0F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goes here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897D2F-DAE8-43C3-BF97-FC21DED3DA28}"/>
              </a:ext>
            </a:extLst>
          </p:cNvPr>
          <p:cNvSpPr/>
          <p:nvPr/>
        </p:nvSpPr>
        <p:spPr>
          <a:xfrm>
            <a:off x="690465" y="1390261"/>
            <a:ext cx="10664890" cy="4077478"/>
          </a:xfrm>
          <a:prstGeom prst="roundRect">
            <a:avLst/>
          </a:prstGeom>
          <a:solidFill>
            <a:srgbClr val="00FFFF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E3B4A1D-5637-4D94-A3B6-F010BACC8CA7}"/>
              </a:ext>
            </a:extLst>
          </p:cNvPr>
          <p:cNvSpPr/>
          <p:nvPr/>
        </p:nvSpPr>
        <p:spPr>
          <a:xfrm>
            <a:off x="1091682" y="5589037"/>
            <a:ext cx="9825134" cy="1129004"/>
          </a:xfrm>
          <a:prstGeom prst="roundRect">
            <a:avLst/>
          </a:prstGeom>
          <a:solidFill>
            <a:srgbClr val="FFFF99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goes here</a:t>
            </a:r>
          </a:p>
        </p:txBody>
      </p:sp>
      <p:pic>
        <p:nvPicPr>
          <p:cNvPr id="6" name="Picture 5">
            <a:hlinkClick r:id="rId2" action="ppaction://hlinksldjump"/>
            <a:extLst>
              <a:ext uri="{FF2B5EF4-FFF2-40B4-BE49-F238E27FC236}">
                <a16:creationId xmlns:a16="http://schemas.microsoft.com/office/drawing/2014/main" id="{1147A9CC-1918-4CFA-998D-03592AF95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971" y="5103417"/>
            <a:ext cx="1696867" cy="1754583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FD166911-76A0-45C5-AA6A-0691688BF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62" y="5124062"/>
            <a:ext cx="1203616" cy="17396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FC18A0-47F0-40DA-BC00-216DF7CD991F}"/>
              </a:ext>
            </a:extLst>
          </p:cNvPr>
          <p:cNvSpPr txBox="1"/>
          <p:nvPr/>
        </p:nvSpPr>
        <p:spPr>
          <a:xfrm>
            <a:off x="4049486" y="2990662"/>
            <a:ext cx="4226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Additional text and/or images</a:t>
            </a:r>
          </a:p>
        </p:txBody>
      </p:sp>
    </p:spTree>
    <p:extLst>
      <p:ext uri="{BB962C8B-B14F-4D97-AF65-F5344CB8AC3E}">
        <p14:creationId xmlns:p14="http://schemas.microsoft.com/office/powerpoint/2010/main" val="39347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805065-5A40-4FFC-AE4C-CA9FE6BA3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05" y="100122"/>
            <a:ext cx="6795796" cy="66577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73C495-4509-4AA9-9410-DAAC9FAA2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531" y="2650132"/>
            <a:ext cx="2431779" cy="1709397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7470673E-A2DD-4705-A276-BF7C2AB957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9271" y="5420715"/>
            <a:ext cx="1335140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1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A482BD0-60C3-43F1-ABCA-F05BFEEEC805}"/>
              </a:ext>
            </a:extLst>
          </p:cNvPr>
          <p:cNvSpPr/>
          <p:nvPr/>
        </p:nvSpPr>
        <p:spPr>
          <a:xfrm>
            <a:off x="1091682" y="139959"/>
            <a:ext cx="9825134" cy="1129004"/>
          </a:xfrm>
          <a:prstGeom prst="roundRect">
            <a:avLst/>
          </a:prstGeom>
          <a:solidFill>
            <a:srgbClr val="00B0F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goes here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897D2F-DAE8-43C3-BF97-FC21DED3DA28}"/>
              </a:ext>
            </a:extLst>
          </p:cNvPr>
          <p:cNvSpPr/>
          <p:nvPr/>
        </p:nvSpPr>
        <p:spPr>
          <a:xfrm>
            <a:off x="690465" y="1390261"/>
            <a:ext cx="10664890" cy="4077478"/>
          </a:xfrm>
          <a:prstGeom prst="roundRect">
            <a:avLst/>
          </a:prstGeom>
          <a:solidFill>
            <a:srgbClr val="00FFFF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E3B4A1D-5637-4D94-A3B6-F010BACC8CA7}"/>
              </a:ext>
            </a:extLst>
          </p:cNvPr>
          <p:cNvSpPr/>
          <p:nvPr/>
        </p:nvSpPr>
        <p:spPr>
          <a:xfrm>
            <a:off x="1091682" y="5589037"/>
            <a:ext cx="9825134" cy="1129004"/>
          </a:xfrm>
          <a:prstGeom prst="roundRect">
            <a:avLst/>
          </a:prstGeom>
          <a:solidFill>
            <a:srgbClr val="FFFF99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goes here</a:t>
            </a:r>
          </a:p>
        </p:txBody>
      </p:sp>
      <p:pic>
        <p:nvPicPr>
          <p:cNvPr id="6" name="Picture 5">
            <a:hlinkClick r:id="rId2" action="ppaction://hlinksldjump"/>
            <a:extLst>
              <a:ext uri="{FF2B5EF4-FFF2-40B4-BE49-F238E27FC236}">
                <a16:creationId xmlns:a16="http://schemas.microsoft.com/office/drawing/2014/main" id="{1147A9CC-1918-4CFA-998D-03592AF95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971" y="5103417"/>
            <a:ext cx="1696867" cy="1754583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FD166911-76A0-45C5-AA6A-0691688BF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62" y="5124062"/>
            <a:ext cx="1203616" cy="17396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E0ADFB-B1F2-4F14-857F-926E91839A20}"/>
              </a:ext>
            </a:extLst>
          </p:cNvPr>
          <p:cNvSpPr txBox="1"/>
          <p:nvPr/>
        </p:nvSpPr>
        <p:spPr>
          <a:xfrm>
            <a:off x="4049486" y="2990662"/>
            <a:ext cx="4226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Additional text and/or images</a:t>
            </a:r>
          </a:p>
        </p:txBody>
      </p:sp>
    </p:spTree>
    <p:extLst>
      <p:ext uri="{BB962C8B-B14F-4D97-AF65-F5344CB8AC3E}">
        <p14:creationId xmlns:p14="http://schemas.microsoft.com/office/powerpoint/2010/main" val="292280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hlinkClick r:id="rId3" action="ppaction://hlinksldjump"/>
            <a:extLst>
              <a:ext uri="{FF2B5EF4-FFF2-40B4-BE49-F238E27FC236}">
                <a16:creationId xmlns:a16="http://schemas.microsoft.com/office/drawing/2014/main" id="{F54B7749-13BA-4032-AED0-8C617860D8EC}"/>
              </a:ext>
            </a:extLst>
          </p:cNvPr>
          <p:cNvSpPr/>
          <p:nvPr/>
        </p:nvSpPr>
        <p:spPr>
          <a:xfrm>
            <a:off x="1639797" y="2054726"/>
            <a:ext cx="1328431" cy="1237411"/>
          </a:xfrm>
          <a:prstGeom prst="ellipse">
            <a:avLst/>
          </a:prstGeom>
          <a:solidFill>
            <a:srgbClr val="00B0F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FF00"/>
                </a:solidFill>
                <a:latin typeface="Findet Nemo" panose="020B0603050302020204" pitchFamily="34" charset="0"/>
              </a:rPr>
              <a:t>6</a:t>
            </a:r>
          </a:p>
        </p:txBody>
      </p:sp>
      <p:sp>
        <p:nvSpPr>
          <p:cNvPr id="65" name="Oval 64">
            <a:hlinkClick r:id="rId4" action="ppaction://hlinksldjump"/>
            <a:extLst>
              <a:ext uri="{FF2B5EF4-FFF2-40B4-BE49-F238E27FC236}">
                <a16:creationId xmlns:a16="http://schemas.microsoft.com/office/drawing/2014/main" id="{5DC2C04A-8D61-49FE-B1E9-C69D280C0471}"/>
              </a:ext>
            </a:extLst>
          </p:cNvPr>
          <p:cNvSpPr/>
          <p:nvPr/>
        </p:nvSpPr>
        <p:spPr>
          <a:xfrm>
            <a:off x="5083172" y="513881"/>
            <a:ext cx="1328431" cy="1237411"/>
          </a:xfrm>
          <a:prstGeom prst="ellipse">
            <a:avLst/>
          </a:prstGeom>
          <a:solidFill>
            <a:srgbClr val="00B0F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FF00"/>
                </a:solidFill>
                <a:latin typeface="Findet Nemo" panose="020B0603050302020204" pitchFamily="34" charset="0"/>
              </a:rPr>
              <a:t>3</a:t>
            </a:r>
          </a:p>
        </p:txBody>
      </p:sp>
      <p:sp>
        <p:nvSpPr>
          <p:cNvPr id="66" name="Oval 65">
            <a:hlinkClick r:id="rId5" action="ppaction://hlinksldjump"/>
            <a:extLst>
              <a:ext uri="{FF2B5EF4-FFF2-40B4-BE49-F238E27FC236}">
                <a16:creationId xmlns:a16="http://schemas.microsoft.com/office/drawing/2014/main" id="{E213CFE5-B4C7-4F1F-AE80-28314EB66758}"/>
              </a:ext>
            </a:extLst>
          </p:cNvPr>
          <p:cNvSpPr/>
          <p:nvPr/>
        </p:nvSpPr>
        <p:spPr>
          <a:xfrm>
            <a:off x="6748116" y="513880"/>
            <a:ext cx="1328431" cy="1237411"/>
          </a:xfrm>
          <a:prstGeom prst="ellipse">
            <a:avLst/>
          </a:prstGeom>
          <a:solidFill>
            <a:srgbClr val="00B0F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FF00"/>
                </a:solidFill>
                <a:latin typeface="Findet Nemo" panose="020B0603050302020204" pitchFamily="34" charset="0"/>
              </a:rPr>
              <a:t>4</a:t>
            </a:r>
          </a:p>
        </p:txBody>
      </p:sp>
      <p:sp>
        <p:nvSpPr>
          <p:cNvPr id="67" name="Oval 66">
            <a:hlinkClick r:id="rId6" action="ppaction://hlinksldjump"/>
            <a:extLst>
              <a:ext uri="{FF2B5EF4-FFF2-40B4-BE49-F238E27FC236}">
                <a16:creationId xmlns:a16="http://schemas.microsoft.com/office/drawing/2014/main" id="{B2022C34-A4D1-4411-997E-035662B1AA24}"/>
              </a:ext>
            </a:extLst>
          </p:cNvPr>
          <p:cNvSpPr/>
          <p:nvPr/>
        </p:nvSpPr>
        <p:spPr>
          <a:xfrm>
            <a:off x="8413060" y="513879"/>
            <a:ext cx="1328431" cy="1237411"/>
          </a:xfrm>
          <a:prstGeom prst="ellipse">
            <a:avLst/>
          </a:prstGeom>
          <a:solidFill>
            <a:srgbClr val="00B0F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FF00"/>
                </a:solidFill>
                <a:latin typeface="Findet Nemo" panose="020B0603050302020204" pitchFamily="34" charset="0"/>
              </a:rPr>
              <a:t>5</a:t>
            </a:r>
          </a:p>
        </p:txBody>
      </p:sp>
      <p:sp>
        <p:nvSpPr>
          <p:cNvPr id="68" name="Oval 67">
            <a:hlinkClick r:id="rId7" action="ppaction://hlinksldjump"/>
            <a:extLst>
              <a:ext uri="{FF2B5EF4-FFF2-40B4-BE49-F238E27FC236}">
                <a16:creationId xmlns:a16="http://schemas.microsoft.com/office/drawing/2014/main" id="{DD93ADEF-1841-494F-B621-8B6AFC730EA8}"/>
              </a:ext>
            </a:extLst>
          </p:cNvPr>
          <p:cNvSpPr/>
          <p:nvPr/>
        </p:nvSpPr>
        <p:spPr>
          <a:xfrm>
            <a:off x="1639801" y="531845"/>
            <a:ext cx="1328431" cy="1237411"/>
          </a:xfrm>
          <a:prstGeom prst="ellipse">
            <a:avLst/>
          </a:prstGeom>
          <a:solidFill>
            <a:srgbClr val="00B0F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FF00"/>
                </a:solidFill>
                <a:latin typeface="Findet Nemo" panose="020B0603050302020204" pitchFamily="34" charset="0"/>
              </a:rPr>
              <a:t>1</a:t>
            </a:r>
          </a:p>
        </p:txBody>
      </p:sp>
      <p:sp>
        <p:nvSpPr>
          <p:cNvPr id="69" name="Oval 68">
            <a:hlinkClick r:id="rId8" action="ppaction://hlinksldjump"/>
            <a:extLst>
              <a:ext uri="{FF2B5EF4-FFF2-40B4-BE49-F238E27FC236}">
                <a16:creationId xmlns:a16="http://schemas.microsoft.com/office/drawing/2014/main" id="{49F3A0EC-789D-4BE9-A46A-47E0B1A11B7F}"/>
              </a:ext>
            </a:extLst>
          </p:cNvPr>
          <p:cNvSpPr/>
          <p:nvPr/>
        </p:nvSpPr>
        <p:spPr>
          <a:xfrm>
            <a:off x="1639797" y="3565863"/>
            <a:ext cx="1328431" cy="1237411"/>
          </a:xfrm>
          <a:prstGeom prst="ellipse">
            <a:avLst/>
          </a:prstGeom>
          <a:solidFill>
            <a:srgbClr val="00B0F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FF00"/>
                </a:solidFill>
                <a:latin typeface="Findet Nemo" panose="020B0603050302020204" pitchFamily="34" charset="0"/>
              </a:rPr>
              <a:t>11</a:t>
            </a:r>
          </a:p>
        </p:txBody>
      </p:sp>
      <p:sp>
        <p:nvSpPr>
          <p:cNvPr id="70" name="Oval 69">
            <a:hlinkClick r:id="rId9" action="ppaction://hlinksldjump"/>
            <a:extLst>
              <a:ext uri="{FF2B5EF4-FFF2-40B4-BE49-F238E27FC236}">
                <a16:creationId xmlns:a16="http://schemas.microsoft.com/office/drawing/2014/main" id="{075F16A8-0D58-4C94-8B3F-8CC423B60A5E}"/>
              </a:ext>
            </a:extLst>
          </p:cNvPr>
          <p:cNvSpPr/>
          <p:nvPr/>
        </p:nvSpPr>
        <p:spPr>
          <a:xfrm>
            <a:off x="1639797" y="5088745"/>
            <a:ext cx="1328431" cy="1237411"/>
          </a:xfrm>
          <a:prstGeom prst="ellipse">
            <a:avLst/>
          </a:prstGeom>
          <a:solidFill>
            <a:srgbClr val="00B0F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FF00"/>
                </a:solidFill>
                <a:latin typeface="Findet Nemo" panose="020B0603050302020204" pitchFamily="34" charset="0"/>
              </a:rPr>
              <a:t>16</a:t>
            </a:r>
          </a:p>
        </p:txBody>
      </p:sp>
      <p:sp>
        <p:nvSpPr>
          <p:cNvPr id="71" name="Oval 70">
            <a:hlinkClick r:id="rId10" action="ppaction://hlinksldjump"/>
            <a:extLst>
              <a:ext uri="{FF2B5EF4-FFF2-40B4-BE49-F238E27FC236}">
                <a16:creationId xmlns:a16="http://schemas.microsoft.com/office/drawing/2014/main" id="{674A09C4-59E1-4D11-BA4B-19E50EB7E559}"/>
              </a:ext>
            </a:extLst>
          </p:cNvPr>
          <p:cNvSpPr/>
          <p:nvPr/>
        </p:nvSpPr>
        <p:spPr>
          <a:xfrm>
            <a:off x="3317229" y="2054725"/>
            <a:ext cx="1328431" cy="1237411"/>
          </a:xfrm>
          <a:prstGeom prst="ellipse">
            <a:avLst/>
          </a:prstGeom>
          <a:solidFill>
            <a:srgbClr val="00B0F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FF00"/>
                </a:solidFill>
                <a:latin typeface="Findet Nemo" panose="020B0603050302020204" pitchFamily="34" charset="0"/>
              </a:rPr>
              <a:t>7</a:t>
            </a:r>
          </a:p>
        </p:txBody>
      </p:sp>
      <p:sp>
        <p:nvSpPr>
          <p:cNvPr id="72" name="Oval 71">
            <a:hlinkClick r:id="rId11" action="ppaction://hlinksldjump"/>
            <a:extLst>
              <a:ext uri="{FF2B5EF4-FFF2-40B4-BE49-F238E27FC236}">
                <a16:creationId xmlns:a16="http://schemas.microsoft.com/office/drawing/2014/main" id="{AD6916A1-191E-4574-94DE-654EB049022F}"/>
              </a:ext>
            </a:extLst>
          </p:cNvPr>
          <p:cNvSpPr/>
          <p:nvPr/>
        </p:nvSpPr>
        <p:spPr>
          <a:xfrm>
            <a:off x="3317229" y="3575900"/>
            <a:ext cx="1328431" cy="1237411"/>
          </a:xfrm>
          <a:prstGeom prst="ellipse">
            <a:avLst/>
          </a:prstGeom>
          <a:solidFill>
            <a:srgbClr val="00B0F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FF00"/>
                </a:solidFill>
                <a:latin typeface="Findet Nemo" panose="020B0603050302020204" pitchFamily="34" charset="0"/>
              </a:rPr>
              <a:t>12</a:t>
            </a:r>
          </a:p>
        </p:txBody>
      </p:sp>
      <p:sp>
        <p:nvSpPr>
          <p:cNvPr id="73" name="Oval 72">
            <a:hlinkClick r:id="rId12" action="ppaction://hlinksldjump"/>
            <a:extLst>
              <a:ext uri="{FF2B5EF4-FFF2-40B4-BE49-F238E27FC236}">
                <a16:creationId xmlns:a16="http://schemas.microsoft.com/office/drawing/2014/main" id="{67F45DFB-4DA9-45BE-B618-AFD2EE3B3640}"/>
              </a:ext>
            </a:extLst>
          </p:cNvPr>
          <p:cNvSpPr/>
          <p:nvPr/>
        </p:nvSpPr>
        <p:spPr>
          <a:xfrm>
            <a:off x="3317229" y="5071733"/>
            <a:ext cx="1328431" cy="1237411"/>
          </a:xfrm>
          <a:prstGeom prst="ellipse">
            <a:avLst/>
          </a:prstGeom>
          <a:solidFill>
            <a:srgbClr val="00B0F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FF00"/>
                </a:solidFill>
                <a:latin typeface="Findet Nemo" panose="020B0603050302020204" pitchFamily="34" charset="0"/>
              </a:rPr>
              <a:t>17</a:t>
            </a:r>
          </a:p>
        </p:txBody>
      </p:sp>
      <p:sp>
        <p:nvSpPr>
          <p:cNvPr id="74" name="Oval 73">
            <a:hlinkClick r:id="rId13" action="ppaction://hlinksldjump"/>
            <a:extLst>
              <a:ext uri="{FF2B5EF4-FFF2-40B4-BE49-F238E27FC236}">
                <a16:creationId xmlns:a16="http://schemas.microsoft.com/office/drawing/2014/main" id="{D7EAAB44-3BC8-47B8-B3A5-C5610B9449F5}"/>
              </a:ext>
            </a:extLst>
          </p:cNvPr>
          <p:cNvSpPr/>
          <p:nvPr/>
        </p:nvSpPr>
        <p:spPr>
          <a:xfrm>
            <a:off x="5057148" y="2054725"/>
            <a:ext cx="1328431" cy="1237411"/>
          </a:xfrm>
          <a:prstGeom prst="ellipse">
            <a:avLst/>
          </a:prstGeom>
          <a:solidFill>
            <a:srgbClr val="00B0F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FF00"/>
                </a:solidFill>
                <a:latin typeface="Findet Nemo" panose="020B0603050302020204" pitchFamily="34" charset="0"/>
              </a:rPr>
              <a:t>8</a:t>
            </a:r>
          </a:p>
        </p:txBody>
      </p:sp>
      <p:sp>
        <p:nvSpPr>
          <p:cNvPr id="75" name="Oval 74">
            <a:hlinkClick r:id="rId14" action="ppaction://hlinksldjump"/>
            <a:extLst>
              <a:ext uri="{FF2B5EF4-FFF2-40B4-BE49-F238E27FC236}">
                <a16:creationId xmlns:a16="http://schemas.microsoft.com/office/drawing/2014/main" id="{21597FFC-D1C8-4527-A9A4-5E9D049C5890}"/>
              </a:ext>
            </a:extLst>
          </p:cNvPr>
          <p:cNvSpPr/>
          <p:nvPr/>
        </p:nvSpPr>
        <p:spPr>
          <a:xfrm>
            <a:off x="5077076" y="3499885"/>
            <a:ext cx="1328431" cy="1237411"/>
          </a:xfrm>
          <a:prstGeom prst="ellipse">
            <a:avLst/>
          </a:prstGeom>
          <a:solidFill>
            <a:srgbClr val="00B0F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FF00"/>
                </a:solidFill>
                <a:latin typeface="Findet Nemo" panose="020B0603050302020204" pitchFamily="34" charset="0"/>
              </a:rPr>
              <a:t>13</a:t>
            </a:r>
          </a:p>
        </p:txBody>
      </p:sp>
      <p:sp>
        <p:nvSpPr>
          <p:cNvPr id="76" name="Oval 75">
            <a:hlinkClick r:id="rId15" action="ppaction://hlinksldjump"/>
            <a:extLst>
              <a:ext uri="{FF2B5EF4-FFF2-40B4-BE49-F238E27FC236}">
                <a16:creationId xmlns:a16="http://schemas.microsoft.com/office/drawing/2014/main" id="{8AF79D3B-D786-430C-8F0B-ADE765E5C721}"/>
              </a:ext>
            </a:extLst>
          </p:cNvPr>
          <p:cNvSpPr/>
          <p:nvPr/>
        </p:nvSpPr>
        <p:spPr>
          <a:xfrm>
            <a:off x="5077076" y="5011847"/>
            <a:ext cx="1328431" cy="1237411"/>
          </a:xfrm>
          <a:prstGeom prst="ellipse">
            <a:avLst/>
          </a:prstGeom>
          <a:solidFill>
            <a:srgbClr val="00B0F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FF00"/>
                </a:solidFill>
                <a:latin typeface="Findet Nemo" panose="020B0603050302020204" pitchFamily="34" charset="0"/>
              </a:rPr>
              <a:t>18</a:t>
            </a:r>
          </a:p>
        </p:txBody>
      </p:sp>
      <p:sp>
        <p:nvSpPr>
          <p:cNvPr id="77" name="Oval 76">
            <a:hlinkClick r:id="rId16" action="ppaction://hlinksldjump"/>
            <a:extLst>
              <a:ext uri="{FF2B5EF4-FFF2-40B4-BE49-F238E27FC236}">
                <a16:creationId xmlns:a16="http://schemas.microsoft.com/office/drawing/2014/main" id="{B3959C19-8479-4B50-953E-1116A7100044}"/>
              </a:ext>
            </a:extLst>
          </p:cNvPr>
          <p:cNvSpPr/>
          <p:nvPr/>
        </p:nvSpPr>
        <p:spPr>
          <a:xfrm>
            <a:off x="6748117" y="2054724"/>
            <a:ext cx="1328431" cy="1237411"/>
          </a:xfrm>
          <a:prstGeom prst="ellipse">
            <a:avLst/>
          </a:prstGeom>
          <a:solidFill>
            <a:srgbClr val="00B0F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FF00"/>
                </a:solidFill>
                <a:latin typeface="Findet Nemo" panose="020B0603050302020204" pitchFamily="34" charset="0"/>
              </a:rPr>
              <a:t>9</a:t>
            </a:r>
          </a:p>
        </p:txBody>
      </p:sp>
      <p:sp>
        <p:nvSpPr>
          <p:cNvPr id="78" name="Oval 77">
            <a:hlinkClick r:id="rId17" action="ppaction://hlinksldjump"/>
            <a:extLst>
              <a:ext uri="{FF2B5EF4-FFF2-40B4-BE49-F238E27FC236}">
                <a16:creationId xmlns:a16="http://schemas.microsoft.com/office/drawing/2014/main" id="{2DD607E5-3D92-4AB4-BE41-5D2E4EFB7B6C}"/>
              </a:ext>
            </a:extLst>
          </p:cNvPr>
          <p:cNvSpPr/>
          <p:nvPr/>
        </p:nvSpPr>
        <p:spPr>
          <a:xfrm>
            <a:off x="6754508" y="3499883"/>
            <a:ext cx="1328431" cy="1237411"/>
          </a:xfrm>
          <a:prstGeom prst="ellipse">
            <a:avLst/>
          </a:prstGeom>
          <a:solidFill>
            <a:srgbClr val="00B0F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FF00"/>
                </a:solidFill>
                <a:latin typeface="Findet Nemo" panose="020B0603050302020204" pitchFamily="34" charset="0"/>
              </a:rPr>
              <a:t>14</a:t>
            </a:r>
          </a:p>
        </p:txBody>
      </p:sp>
      <p:sp>
        <p:nvSpPr>
          <p:cNvPr id="79" name="Oval 78">
            <a:hlinkClick r:id="rId18" action="ppaction://hlinksldjump"/>
            <a:extLst>
              <a:ext uri="{FF2B5EF4-FFF2-40B4-BE49-F238E27FC236}">
                <a16:creationId xmlns:a16="http://schemas.microsoft.com/office/drawing/2014/main" id="{F2CE1C4D-FCD1-4116-8C46-18817A297B9C}"/>
              </a:ext>
            </a:extLst>
          </p:cNvPr>
          <p:cNvSpPr/>
          <p:nvPr/>
        </p:nvSpPr>
        <p:spPr>
          <a:xfrm>
            <a:off x="6764934" y="5011846"/>
            <a:ext cx="1328431" cy="1237411"/>
          </a:xfrm>
          <a:prstGeom prst="ellipse">
            <a:avLst/>
          </a:prstGeom>
          <a:solidFill>
            <a:srgbClr val="00B0F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FF00"/>
                </a:solidFill>
                <a:latin typeface="Findet Nemo" panose="020B0603050302020204" pitchFamily="34" charset="0"/>
              </a:rPr>
              <a:t>19</a:t>
            </a:r>
          </a:p>
        </p:txBody>
      </p:sp>
      <p:sp>
        <p:nvSpPr>
          <p:cNvPr id="80" name="Oval 79">
            <a:hlinkClick r:id="rId19" action="ppaction://hlinksldjump"/>
            <a:extLst>
              <a:ext uri="{FF2B5EF4-FFF2-40B4-BE49-F238E27FC236}">
                <a16:creationId xmlns:a16="http://schemas.microsoft.com/office/drawing/2014/main" id="{650F7BE9-3D7C-47A6-8E6A-084795E4008B}"/>
              </a:ext>
            </a:extLst>
          </p:cNvPr>
          <p:cNvSpPr/>
          <p:nvPr/>
        </p:nvSpPr>
        <p:spPr>
          <a:xfrm>
            <a:off x="8365672" y="2054724"/>
            <a:ext cx="1328431" cy="1237411"/>
          </a:xfrm>
          <a:prstGeom prst="ellipse">
            <a:avLst/>
          </a:prstGeom>
          <a:solidFill>
            <a:srgbClr val="00B0F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FF00"/>
                </a:solidFill>
                <a:latin typeface="Findet Nemo" panose="020B0603050302020204" pitchFamily="34" charset="0"/>
              </a:rPr>
              <a:t>10</a:t>
            </a:r>
          </a:p>
        </p:txBody>
      </p:sp>
      <p:sp>
        <p:nvSpPr>
          <p:cNvPr id="81" name="Oval 80">
            <a:hlinkClick r:id="rId20" action="ppaction://hlinksldjump"/>
            <a:extLst>
              <a:ext uri="{FF2B5EF4-FFF2-40B4-BE49-F238E27FC236}">
                <a16:creationId xmlns:a16="http://schemas.microsoft.com/office/drawing/2014/main" id="{5E6B6C03-45FE-4887-8951-F521D4469C41}"/>
              </a:ext>
            </a:extLst>
          </p:cNvPr>
          <p:cNvSpPr/>
          <p:nvPr/>
        </p:nvSpPr>
        <p:spPr>
          <a:xfrm>
            <a:off x="8365672" y="3499884"/>
            <a:ext cx="1328431" cy="1237411"/>
          </a:xfrm>
          <a:prstGeom prst="ellipse">
            <a:avLst/>
          </a:prstGeom>
          <a:solidFill>
            <a:srgbClr val="00B0F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FF00"/>
                </a:solidFill>
                <a:latin typeface="Findet Nemo" panose="020B0603050302020204" pitchFamily="34" charset="0"/>
              </a:rPr>
              <a:t>15</a:t>
            </a:r>
          </a:p>
        </p:txBody>
      </p:sp>
      <p:sp>
        <p:nvSpPr>
          <p:cNvPr id="82" name="Oval 81">
            <a:hlinkClick r:id="rId21" action="ppaction://hlinksldjump"/>
            <a:extLst>
              <a:ext uri="{FF2B5EF4-FFF2-40B4-BE49-F238E27FC236}">
                <a16:creationId xmlns:a16="http://schemas.microsoft.com/office/drawing/2014/main" id="{939F6019-F918-4470-87E8-D2DEAA611245}"/>
              </a:ext>
            </a:extLst>
          </p:cNvPr>
          <p:cNvSpPr/>
          <p:nvPr/>
        </p:nvSpPr>
        <p:spPr>
          <a:xfrm>
            <a:off x="8365672" y="5011845"/>
            <a:ext cx="1328431" cy="1237411"/>
          </a:xfrm>
          <a:prstGeom prst="ellipse">
            <a:avLst/>
          </a:prstGeom>
          <a:solidFill>
            <a:srgbClr val="00B0F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FF00"/>
                </a:solidFill>
                <a:latin typeface="Findet Nemo" panose="020B0603050302020204" pitchFamily="34" charset="0"/>
              </a:rPr>
              <a:t>20</a:t>
            </a:r>
          </a:p>
        </p:txBody>
      </p:sp>
      <p:sp>
        <p:nvSpPr>
          <p:cNvPr id="83" name="Oval 82">
            <a:hlinkClick r:id="rId22" action="ppaction://hlinksldjump"/>
            <a:extLst>
              <a:ext uri="{FF2B5EF4-FFF2-40B4-BE49-F238E27FC236}">
                <a16:creationId xmlns:a16="http://schemas.microsoft.com/office/drawing/2014/main" id="{7AED2CD3-C6B6-4C20-8AE8-B6265982F16E}"/>
              </a:ext>
            </a:extLst>
          </p:cNvPr>
          <p:cNvSpPr/>
          <p:nvPr/>
        </p:nvSpPr>
        <p:spPr>
          <a:xfrm>
            <a:off x="3348475" y="513882"/>
            <a:ext cx="1328431" cy="1237411"/>
          </a:xfrm>
          <a:prstGeom prst="ellipse">
            <a:avLst/>
          </a:prstGeom>
          <a:solidFill>
            <a:srgbClr val="00B0F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FF00"/>
                </a:solidFill>
                <a:latin typeface="Findet Nemo" panose="020B06030503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1221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  <p:bldLst>
      <p:bldP spid="2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805065-5A40-4FFC-AE4C-CA9FE6BA3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05" y="100122"/>
            <a:ext cx="6795796" cy="66577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DC20FC-5AAB-42F6-BFA0-6B1E4133D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9939" y="2874762"/>
            <a:ext cx="1104654" cy="11084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44F0AF-8732-4FB2-A3C9-5E1192688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1784" y="2874762"/>
            <a:ext cx="1103472" cy="11034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B5FCBB-CE1C-414D-A20A-AC25B5969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1016" y="2874762"/>
            <a:ext cx="1103472" cy="110347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AB7E61D7-820D-40BB-8310-7B8F656D3D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9271" y="5420715"/>
            <a:ext cx="1335140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7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A482BD0-60C3-43F1-ABCA-F05BFEEEC805}"/>
              </a:ext>
            </a:extLst>
          </p:cNvPr>
          <p:cNvSpPr/>
          <p:nvPr/>
        </p:nvSpPr>
        <p:spPr>
          <a:xfrm>
            <a:off x="1091682" y="139959"/>
            <a:ext cx="9825134" cy="1129004"/>
          </a:xfrm>
          <a:prstGeom prst="roundRect">
            <a:avLst/>
          </a:prstGeom>
          <a:solidFill>
            <a:srgbClr val="00B0F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goes here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897D2F-DAE8-43C3-BF97-FC21DED3DA28}"/>
              </a:ext>
            </a:extLst>
          </p:cNvPr>
          <p:cNvSpPr/>
          <p:nvPr/>
        </p:nvSpPr>
        <p:spPr>
          <a:xfrm>
            <a:off x="690465" y="1390261"/>
            <a:ext cx="10664890" cy="4077478"/>
          </a:xfrm>
          <a:prstGeom prst="roundRect">
            <a:avLst/>
          </a:prstGeom>
          <a:solidFill>
            <a:srgbClr val="00FFFF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E3B4A1D-5637-4D94-A3B6-F010BACC8CA7}"/>
              </a:ext>
            </a:extLst>
          </p:cNvPr>
          <p:cNvSpPr/>
          <p:nvPr/>
        </p:nvSpPr>
        <p:spPr>
          <a:xfrm>
            <a:off x="1091682" y="5589037"/>
            <a:ext cx="9825134" cy="1129004"/>
          </a:xfrm>
          <a:prstGeom prst="roundRect">
            <a:avLst/>
          </a:prstGeom>
          <a:solidFill>
            <a:srgbClr val="FFFF99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goes here</a:t>
            </a:r>
          </a:p>
        </p:txBody>
      </p:sp>
      <p:pic>
        <p:nvPicPr>
          <p:cNvPr id="6" name="Picture 5">
            <a:hlinkClick r:id="rId2" action="ppaction://hlinksldjump"/>
            <a:extLst>
              <a:ext uri="{FF2B5EF4-FFF2-40B4-BE49-F238E27FC236}">
                <a16:creationId xmlns:a16="http://schemas.microsoft.com/office/drawing/2014/main" id="{1147A9CC-1918-4CFA-998D-03592AF95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971" y="5103417"/>
            <a:ext cx="1696867" cy="1754583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FD166911-76A0-45C5-AA6A-0691688BF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62" y="5124062"/>
            <a:ext cx="1203616" cy="17396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13043F-D61B-4889-928D-19A7E3C3B3B5}"/>
              </a:ext>
            </a:extLst>
          </p:cNvPr>
          <p:cNvSpPr txBox="1"/>
          <p:nvPr/>
        </p:nvSpPr>
        <p:spPr>
          <a:xfrm>
            <a:off x="4049486" y="2990662"/>
            <a:ext cx="4226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Additional text and/or images</a:t>
            </a:r>
          </a:p>
        </p:txBody>
      </p:sp>
    </p:spTree>
    <p:extLst>
      <p:ext uri="{BB962C8B-B14F-4D97-AF65-F5344CB8AC3E}">
        <p14:creationId xmlns:p14="http://schemas.microsoft.com/office/powerpoint/2010/main" val="132928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805065-5A40-4FFC-AE4C-CA9FE6BA3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05" y="100122"/>
            <a:ext cx="6795796" cy="66577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001D9C-552D-492A-BED9-7004DC2C6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679" y="1557866"/>
            <a:ext cx="2070248" cy="14538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B14E60-CFA9-4293-8BAA-1F305E5BA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0385" y="3199586"/>
            <a:ext cx="2072820" cy="14570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EE50C8-8294-4302-ACC8-3658EDD10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3205" y="3199586"/>
            <a:ext cx="2072820" cy="1457070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7485A537-5228-4792-BF93-5937DA3312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9271" y="5420715"/>
            <a:ext cx="1335140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76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A482BD0-60C3-43F1-ABCA-F05BFEEEC805}"/>
              </a:ext>
            </a:extLst>
          </p:cNvPr>
          <p:cNvSpPr/>
          <p:nvPr/>
        </p:nvSpPr>
        <p:spPr>
          <a:xfrm>
            <a:off x="1091682" y="139959"/>
            <a:ext cx="9825134" cy="1129004"/>
          </a:xfrm>
          <a:prstGeom prst="roundRect">
            <a:avLst/>
          </a:prstGeom>
          <a:solidFill>
            <a:srgbClr val="00B0F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goes here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897D2F-DAE8-43C3-BF97-FC21DED3DA28}"/>
              </a:ext>
            </a:extLst>
          </p:cNvPr>
          <p:cNvSpPr/>
          <p:nvPr/>
        </p:nvSpPr>
        <p:spPr>
          <a:xfrm>
            <a:off x="690465" y="1390261"/>
            <a:ext cx="10664890" cy="4077478"/>
          </a:xfrm>
          <a:prstGeom prst="roundRect">
            <a:avLst/>
          </a:prstGeom>
          <a:solidFill>
            <a:srgbClr val="00FFFF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E3B4A1D-5637-4D94-A3B6-F010BACC8CA7}"/>
              </a:ext>
            </a:extLst>
          </p:cNvPr>
          <p:cNvSpPr/>
          <p:nvPr/>
        </p:nvSpPr>
        <p:spPr>
          <a:xfrm>
            <a:off x="1091682" y="5589037"/>
            <a:ext cx="9825134" cy="1129004"/>
          </a:xfrm>
          <a:prstGeom prst="roundRect">
            <a:avLst/>
          </a:prstGeom>
          <a:solidFill>
            <a:srgbClr val="FFFF99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goes here</a:t>
            </a:r>
          </a:p>
        </p:txBody>
      </p:sp>
      <p:pic>
        <p:nvPicPr>
          <p:cNvPr id="6" name="Picture 5">
            <a:hlinkClick r:id="rId2" action="ppaction://hlinksldjump"/>
            <a:extLst>
              <a:ext uri="{FF2B5EF4-FFF2-40B4-BE49-F238E27FC236}">
                <a16:creationId xmlns:a16="http://schemas.microsoft.com/office/drawing/2014/main" id="{1147A9CC-1918-4CFA-998D-03592AF95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971" y="5103417"/>
            <a:ext cx="1696867" cy="1754583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FD166911-76A0-45C5-AA6A-0691688BF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62" y="5124062"/>
            <a:ext cx="1203616" cy="17396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B23320-908F-42D1-8807-BE5469B5A4F4}"/>
              </a:ext>
            </a:extLst>
          </p:cNvPr>
          <p:cNvSpPr txBox="1"/>
          <p:nvPr/>
        </p:nvSpPr>
        <p:spPr>
          <a:xfrm>
            <a:off x="4049486" y="2990662"/>
            <a:ext cx="4226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Additional text and/or images</a:t>
            </a:r>
          </a:p>
        </p:txBody>
      </p:sp>
    </p:spTree>
    <p:extLst>
      <p:ext uri="{BB962C8B-B14F-4D97-AF65-F5344CB8AC3E}">
        <p14:creationId xmlns:p14="http://schemas.microsoft.com/office/powerpoint/2010/main" val="384977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805065-5A40-4FFC-AE4C-CA9FE6BA3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05" y="100122"/>
            <a:ext cx="6795796" cy="66577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EB164B7-EFD6-44CE-B30C-81DBB4A63CDD}"/>
              </a:ext>
            </a:extLst>
          </p:cNvPr>
          <p:cNvGrpSpPr/>
          <p:nvPr/>
        </p:nvGrpSpPr>
        <p:grpSpPr>
          <a:xfrm>
            <a:off x="3418676" y="1649575"/>
            <a:ext cx="4870254" cy="3773455"/>
            <a:chOff x="6917588" y="2610628"/>
            <a:chExt cx="4870254" cy="377345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72663AC-5950-442F-84D5-A224AD298BD1}"/>
                </a:ext>
              </a:extLst>
            </p:cNvPr>
            <p:cNvGrpSpPr/>
            <p:nvPr/>
          </p:nvGrpSpPr>
          <p:grpSpPr>
            <a:xfrm>
              <a:off x="9184600" y="3110204"/>
              <a:ext cx="2603242" cy="2262809"/>
              <a:chOff x="3156708" y="0"/>
              <a:chExt cx="2603242" cy="226280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CFA3558D-9417-41DC-8208-422FDB16E3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13962" y="0"/>
                <a:ext cx="2309725" cy="2262809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19FB79D-782A-4968-9D00-86BB8A05E9AD}"/>
                  </a:ext>
                </a:extLst>
              </p:cNvPr>
              <p:cNvSpPr txBox="1"/>
              <p:nvPr/>
            </p:nvSpPr>
            <p:spPr>
              <a:xfrm>
                <a:off x="3156708" y="531239"/>
                <a:ext cx="260324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solidFill>
                      <a:srgbClr val="FFCC66"/>
                    </a:solidFill>
                    <a:latin typeface="Gill Sans Ultra Bold" panose="020B0A02020104020203" pitchFamily="34" charset="0"/>
                  </a:rPr>
                  <a:t>+10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915F450-6135-4F79-8E2E-B16D1CB2E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7588" y="2610628"/>
              <a:ext cx="3773455" cy="3773455"/>
            </a:xfrm>
            <a:prstGeom prst="rect">
              <a:avLst/>
            </a:prstGeom>
          </p:spPr>
        </p:pic>
      </p:grp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983EBCC2-21C8-4E24-98D4-7DFC15D40D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9271" y="5420715"/>
            <a:ext cx="1335140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1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E81AFA-4A32-40AE-9E33-849DBC2E0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595" y="184879"/>
            <a:ext cx="1763533" cy="176687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F15EEED-F134-4449-AA68-4C13E1CC00A1}"/>
              </a:ext>
            </a:extLst>
          </p:cNvPr>
          <p:cNvGrpSpPr/>
          <p:nvPr/>
        </p:nvGrpSpPr>
        <p:grpSpPr>
          <a:xfrm>
            <a:off x="6917588" y="2610628"/>
            <a:ext cx="4870254" cy="3773455"/>
            <a:chOff x="6917588" y="2610628"/>
            <a:chExt cx="4870254" cy="377345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9A16354-F310-4BA7-A182-A4A84BA12FC4}"/>
                </a:ext>
              </a:extLst>
            </p:cNvPr>
            <p:cNvGrpSpPr/>
            <p:nvPr/>
          </p:nvGrpSpPr>
          <p:grpSpPr>
            <a:xfrm>
              <a:off x="9184600" y="3110204"/>
              <a:ext cx="2603242" cy="2262809"/>
              <a:chOff x="3156708" y="0"/>
              <a:chExt cx="2603242" cy="2262809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5123004-0922-4190-BDFC-967774AC99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13962" y="0"/>
                <a:ext cx="2309725" cy="2262809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217971D-8FFA-400A-8ABD-1324141E6ABD}"/>
                  </a:ext>
                </a:extLst>
              </p:cNvPr>
              <p:cNvSpPr txBox="1"/>
              <p:nvPr/>
            </p:nvSpPr>
            <p:spPr>
              <a:xfrm>
                <a:off x="3156708" y="531239"/>
                <a:ext cx="260324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>
                    <a:solidFill>
                      <a:srgbClr val="FFCC66"/>
                    </a:solidFill>
                    <a:latin typeface="Gill Sans Ultra Bold" panose="020B0A02020104020203" pitchFamily="34" charset="0"/>
                  </a:rPr>
                  <a:t>+10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39F7AC4-F620-4720-BA45-7996D3361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7588" y="2610628"/>
              <a:ext cx="3773455" cy="3773455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5CBE167-5021-41EF-B10D-3EEEB6118015}"/>
              </a:ext>
            </a:extLst>
          </p:cNvPr>
          <p:cNvGrpSpPr/>
          <p:nvPr/>
        </p:nvGrpSpPr>
        <p:grpSpPr>
          <a:xfrm>
            <a:off x="2327774" y="0"/>
            <a:ext cx="3541182" cy="2486354"/>
            <a:chOff x="2327774" y="0"/>
            <a:chExt cx="3541182" cy="248635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37705D7-FFDA-430A-8090-C3B2A84DFA37}"/>
                </a:ext>
              </a:extLst>
            </p:cNvPr>
            <p:cNvGrpSpPr/>
            <p:nvPr/>
          </p:nvGrpSpPr>
          <p:grpSpPr>
            <a:xfrm>
              <a:off x="3213962" y="0"/>
              <a:ext cx="2654994" cy="2262809"/>
              <a:chOff x="3213962" y="0"/>
              <a:chExt cx="2654994" cy="226280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2898ECA-8300-436E-B49A-F3DA6660D0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13962" y="0"/>
                <a:ext cx="2309725" cy="2262809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42346D2-84B9-4532-BF66-74F9740C6DB5}"/>
                  </a:ext>
                </a:extLst>
              </p:cNvPr>
              <p:cNvSpPr txBox="1"/>
              <p:nvPr/>
            </p:nvSpPr>
            <p:spPr>
              <a:xfrm>
                <a:off x="3265714" y="469684"/>
                <a:ext cx="260324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0" dirty="0">
                    <a:solidFill>
                      <a:srgbClr val="FFCC66"/>
                    </a:solidFill>
                    <a:latin typeface="Gill Sans Ultra Bold" panose="020B0A02020104020203" pitchFamily="34" charset="0"/>
                  </a:rPr>
                  <a:t>+ 5</a:t>
                </a: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635C65E-20DF-469D-BE81-C32AFE927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7774" y="965464"/>
              <a:ext cx="2058627" cy="152089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EF8CFBD-7409-46EC-A8D2-4B218DE34A92}"/>
              </a:ext>
            </a:extLst>
          </p:cNvPr>
          <p:cNvGrpSpPr/>
          <p:nvPr/>
        </p:nvGrpSpPr>
        <p:grpSpPr>
          <a:xfrm>
            <a:off x="5706544" y="358016"/>
            <a:ext cx="4282817" cy="3017808"/>
            <a:chOff x="1980456" y="2753175"/>
            <a:chExt cx="4282817" cy="301780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AF2224D-E788-45C0-8CE5-FBCC29AA0452}"/>
                </a:ext>
              </a:extLst>
            </p:cNvPr>
            <p:cNvGrpSpPr/>
            <p:nvPr/>
          </p:nvGrpSpPr>
          <p:grpSpPr>
            <a:xfrm>
              <a:off x="3660031" y="2753175"/>
              <a:ext cx="2603242" cy="2262809"/>
              <a:chOff x="3038043" y="0"/>
              <a:chExt cx="2603242" cy="2262809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B142B25-B7A4-4650-962A-975354A943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13962" y="0"/>
                <a:ext cx="2309725" cy="2262809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3B1819A-1160-43DD-9227-4677CCB632C9}"/>
                  </a:ext>
                </a:extLst>
              </p:cNvPr>
              <p:cNvSpPr txBox="1"/>
              <p:nvPr/>
            </p:nvSpPr>
            <p:spPr>
              <a:xfrm>
                <a:off x="3038043" y="363685"/>
                <a:ext cx="2603242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dirty="0">
                    <a:solidFill>
                      <a:srgbClr val="FFCC66"/>
                    </a:solidFill>
                    <a:latin typeface="Findet Nemo" panose="020B0603050302020204" pitchFamily="34" charset="0"/>
                  </a:rPr>
                  <a:t>Steal</a:t>
                </a:r>
              </a:p>
              <a:p>
                <a:pPr algn="ctr"/>
                <a:r>
                  <a:rPr lang="en-US" sz="5400" dirty="0">
                    <a:solidFill>
                      <a:srgbClr val="FFCC66"/>
                    </a:solidFill>
                    <a:latin typeface="Findet Nemo" panose="020B0603050302020204" pitchFamily="34" charset="0"/>
                  </a:rPr>
                  <a:t>5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09BC5A7-977A-45D8-A2F0-2479A55F8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0456" y="3774233"/>
              <a:ext cx="2855567" cy="199675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651CA17-AAE4-41EA-9E23-B1EDAB036A92}"/>
              </a:ext>
            </a:extLst>
          </p:cNvPr>
          <p:cNvGrpSpPr/>
          <p:nvPr/>
        </p:nvGrpSpPr>
        <p:grpSpPr>
          <a:xfrm>
            <a:off x="2172749" y="4371647"/>
            <a:ext cx="1882764" cy="1782740"/>
            <a:chOff x="1527102" y="4690052"/>
            <a:chExt cx="2058627" cy="201800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D1024FD-3633-4D97-AF2E-F1A9C9C4B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93191" y="4862014"/>
              <a:ext cx="1207113" cy="173751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96B062F-F60A-4DD5-B1E9-C431ED776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27102" y="4690052"/>
              <a:ext cx="2058627" cy="20180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310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A482BD0-60C3-43F1-ABCA-F05BFEEEC805}"/>
              </a:ext>
            </a:extLst>
          </p:cNvPr>
          <p:cNvSpPr/>
          <p:nvPr/>
        </p:nvSpPr>
        <p:spPr>
          <a:xfrm>
            <a:off x="1091682" y="139959"/>
            <a:ext cx="9825134" cy="1129004"/>
          </a:xfrm>
          <a:prstGeom prst="roundRect">
            <a:avLst/>
          </a:prstGeom>
          <a:solidFill>
            <a:srgbClr val="00B0F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goes here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897D2F-DAE8-43C3-BF97-FC21DED3DA28}"/>
              </a:ext>
            </a:extLst>
          </p:cNvPr>
          <p:cNvSpPr/>
          <p:nvPr/>
        </p:nvSpPr>
        <p:spPr>
          <a:xfrm>
            <a:off x="690465" y="1390261"/>
            <a:ext cx="10664890" cy="4077478"/>
          </a:xfrm>
          <a:prstGeom prst="roundRect">
            <a:avLst/>
          </a:prstGeom>
          <a:solidFill>
            <a:srgbClr val="00FFFF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E3B4A1D-5637-4D94-A3B6-F010BACC8CA7}"/>
              </a:ext>
            </a:extLst>
          </p:cNvPr>
          <p:cNvSpPr/>
          <p:nvPr/>
        </p:nvSpPr>
        <p:spPr>
          <a:xfrm>
            <a:off x="1091682" y="5589037"/>
            <a:ext cx="9825134" cy="1129004"/>
          </a:xfrm>
          <a:prstGeom prst="roundRect">
            <a:avLst/>
          </a:prstGeom>
          <a:solidFill>
            <a:srgbClr val="FFFF99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goes here</a:t>
            </a:r>
          </a:p>
        </p:txBody>
      </p:sp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1147A9CC-1918-4CFA-998D-03592AF95D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971" y="5103417"/>
            <a:ext cx="1696867" cy="1754583"/>
          </a:xfrm>
          <a:prstGeom prst="rect">
            <a:avLst/>
          </a:prstGeom>
        </p:spPr>
      </p:pic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FD166911-76A0-45C5-AA6A-0691688BF2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62" y="5124062"/>
            <a:ext cx="1203616" cy="17396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FC277C-C564-4A1C-B8FA-210E37CDBBEE}"/>
              </a:ext>
            </a:extLst>
          </p:cNvPr>
          <p:cNvSpPr txBox="1"/>
          <p:nvPr/>
        </p:nvSpPr>
        <p:spPr>
          <a:xfrm>
            <a:off x="4049486" y="2990662"/>
            <a:ext cx="4226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Additional text and/or images</a:t>
            </a:r>
          </a:p>
        </p:txBody>
      </p:sp>
    </p:spTree>
    <p:extLst>
      <p:ext uri="{BB962C8B-B14F-4D97-AF65-F5344CB8AC3E}">
        <p14:creationId xmlns:p14="http://schemas.microsoft.com/office/powerpoint/2010/main" val="380563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805065-5A40-4FFC-AE4C-CA9FE6BA3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05" y="100122"/>
            <a:ext cx="6795796" cy="66577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D65F69-B9FA-44DA-A0F8-F970E6BB2E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12" y="2242958"/>
            <a:ext cx="1763533" cy="1766875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34A639CA-87D0-4F2C-A1FD-38D0E85BC4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4687" y="5427677"/>
            <a:ext cx="1332063" cy="126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5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A482BD0-60C3-43F1-ABCA-F05BFEEEC805}"/>
              </a:ext>
            </a:extLst>
          </p:cNvPr>
          <p:cNvSpPr/>
          <p:nvPr/>
        </p:nvSpPr>
        <p:spPr>
          <a:xfrm>
            <a:off x="1091682" y="139959"/>
            <a:ext cx="9825134" cy="1129004"/>
          </a:xfrm>
          <a:prstGeom prst="roundRect">
            <a:avLst/>
          </a:prstGeom>
          <a:solidFill>
            <a:srgbClr val="00B0F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goes here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897D2F-DAE8-43C3-BF97-FC21DED3DA28}"/>
              </a:ext>
            </a:extLst>
          </p:cNvPr>
          <p:cNvSpPr/>
          <p:nvPr/>
        </p:nvSpPr>
        <p:spPr>
          <a:xfrm>
            <a:off x="690465" y="1390261"/>
            <a:ext cx="10664890" cy="4077478"/>
          </a:xfrm>
          <a:prstGeom prst="roundRect">
            <a:avLst/>
          </a:prstGeom>
          <a:solidFill>
            <a:srgbClr val="00FFFF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E3B4A1D-5637-4D94-A3B6-F010BACC8CA7}"/>
              </a:ext>
            </a:extLst>
          </p:cNvPr>
          <p:cNvSpPr/>
          <p:nvPr/>
        </p:nvSpPr>
        <p:spPr>
          <a:xfrm>
            <a:off x="1091682" y="5589037"/>
            <a:ext cx="9825134" cy="1129004"/>
          </a:xfrm>
          <a:prstGeom prst="roundRect">
            <a:avLst/>
          </a:prstGeom>
          <a:solidFill>
            <a:srgbClr val="FFFF99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goes here</a:t>
            </a:r>
          </a:p>
        </p:txBody>
      </p:sp>
      <p:pic>
        <p:nvPicPr>
          <p:cNvPr id="6" name="Picture 5">
            <a:hlinkClick r:id="rId2" action="ppaction://hlinksldjump"/>
            <a:extLst>
              <a:ext uri="{FF2B5EF4-FFF2-40B4-BE49-F238E27FC236}">
                <a16:creationId xmlns:a16="http://schemas.microsoft.com/office/drawing/2014/main" id="{1147A9CC-1918-4CFA-998D-03592AF95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971" y="5103417"/>
            <a:ext cx="1696867" cy="1754583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FD166911-76A0-45C5-AA6A-0691688BF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62" y="5124062"/>
            <a:ext cx="1203616" cy="17396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800280-3A97-4CB1-868F-4EAEF7D09366}"/>
              </a:ext>
            </a:extLst>
          </p:cNvPr>
          <p:cNvSpPr txBox="1"/>
          <p:nvPr/>
        </p:nvSpPr>
        <p:spPr>
          <a:xfrm>
            <a:off x="4049486" y="2990662"/>
            <a:ext cx="4226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Additional text and/or images</a:t>
            </a:r>
          </a:p>
        </p:txBody>
      </p:sp>
    </p:spTree>
    <p:extLst>
      <p:ext uri="{BB962C8B-B14F-4D97-AF65-F5344CB8AC3E}">
        <p14:creationId xmlns:p14="http://schemas.microsoft.com/office/powerpoint/2010/main" val="253266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805065-5A40-4FFC-AE4C-CA9FE6BA3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05" y="100122"/>
            <a:ext cx="6795796" cy="66577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1276E32-7B35-417F-B132-5DD40EFFB6E0}"/>
              </a:ext>
            </a:extLst>
          </p:cNvPr>
          <p:cNvGrpSpPr/>
          <p:nvPr/>
        </p:nvGrpSpPr>
        <p:grpSpPr>
          <a:xfrm>
            <a:off x="3712394" y="1773461"/>
            <a:ext cx="4282817" cy="3017808"/>
            <a:chOff x="1980456" y="2753175"/>
            <a:chExt cx="4282817" cy="301780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CDF3EF4-C314-46F0-ACC2-ACD3FAE74D65}"/>
                </a:ext>
              </a:extLst>
            </p:cNvPr>
            <p:cNvGrpSpPr/>
            <p:nvPr/>
          </p:nvGrpSpPr>
          <p:grpSpPr>
            <a:xfrm>
              <a:off x="3660031" y="2753175"/>
              <a:ext cx="2603242" cy="2262809"/>
              <a:chOff x="3038043" y="0"/>
              <a:chExt cx="2603242" cy="226280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3797DFE-A33D-4928-BC9E-6E5BE5F4D8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13962" y="0"/>
                <a:ext cx="2309725" cy="2262809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17617D1-030E-48DB-B636-9D4C1C431950}"/>
                  </a:ext>
                </a:extLst>
              </p:cNvPr>
              <p:cNvSpPr txBox="1"/>
              <p:nvPr/>
            </p:nvSpPr>
            <p:spPr>
              <a:xfrm>
                <a:off x="3038043" y="363685"/>
                <a:ext cx="2603242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dirty="0">
                    <a:solidFill>
                      <a:srgbClr val="FFCC66"/>
                    </a:solidFill>
                    <a:latin typeface="Findet Nemo" panose="020B0603050302020204" pitchFamily="34" charset="0"/>
                  </a:rPr>
                  <a:t>Steal</a:t>
                </a:r>
              </a:p>
              <a:p>
                <a:pPr algn="ctr"/>
                <a:r>
                  <a:rPr lang="en-US" sz="5400" dirty="0">
                    <a:solidFill>
                      <a:srgbClr val="FFCC66"/>
                    </a:solidFill>
                    <a:latin typeface="Findet Nemo" panose="020B0603050302020204" pitchFamily="34" charset="0"/>
                  </a:rPr>
                  <a:t>5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0F60B35-6313-49AB-BFB7-535EE5F49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0456" y="3774233"/>
              <a:ext cx="2855567" cy="1996750"/>
            </a:xfrm>
            <a:prstGeom prst="rect">
              <a:avLst/>
            </a:prstGeom>
          </p:spPr>
        </p:pic>
      </p:grpSp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E650B603-1C87-4912-B596-D141890946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9271" y="5420715"/>
            <a:ext cx="1335140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8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A482BD0-60C3-43F1-ABCA-F05BFEEEC805}"/>
              </a:ext>
            </a:extLst>
          </p:cNvPr>
          <p:cNvSpPr/>
          <p:nvPr/>
        </p:nvSpPr>
        <p:spPr>
          <a:xfrm>
            <a:off x="1091682" y="139959"/>
            <a:ext cx="9825134" cy="1129004"/>
          </a:xfrm>
          <a:prstGeom prst="roundRect">
            <a:avLst/>
          </a:prstGeom>
          <a:solidFill>
            <a:srgbClr val="00B0F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goes here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897D2F-DAE8-43C3-BF97-FC21DED3DA28}"/>
              </a:ext>
            </a:extLst>
          </p:cNvPr>
          <p:cNvSpPr/>
          <p:nvPr/>
        </p:nvSpPr>
        <p:spPr>
          <a:xfrm>
            <a:off x="690465" y="1390261"/>
            <a:ext cx="10664890" cy="4077478"/>
          </a:xfrm>
          <a:prstGeom prst="roundRect">
            <a:avLst/>
          </a:prstGeom>
          <a:solidFill>
            <a:srgbClr val="00FFFF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E3B4A1D-5637-4D94-A3B6-F010BACC8CA7}"/>
              </a:ext>
            </a:extLst>
          </p:cNvPr>
          <p:cNvSpPr/>
          <p:nvPr/>
        </p:nvSpPr>
        <p:spPr>
          <a:xfrm>
            <a:off x="1091682" y="5589037"/>
            <a:ext cx="9825134" cy="1129004"/>
          </a:xfrm>
          <a:prstGeom prst="roundRect">
            <a:avLst/>
          </a:prstGeom>
          <a:solidFill>
            <a:srgbClr val="FFFF99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goes here</a:t>
            </a:r>
          </a:p>
        </p:txBody>
      </p:sp>
      <p:pic>
        <p:nvPicPr>
          <p:cNvPr id="6" name="Picture 5">
            <a:hlinkClick r:id="rId2" action="ppaction://hlinksldjump"/>
            <a:extLst>
              <a:ext uri="{FF2B5EF4-FFF2-40B4-BE49-F238E27FC236}">
                <a16:creationId xmlns:a16="http://schemas.microsoft.com/office/drawing/2014/main" id="{1147A9CC-1918-4CFA-998D-03592AF95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971" y="5103417"/>
            <a:ext cx="1696867" cy="1754583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FD166911-76A0-45C5-AA6A-0691688BF2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62" y="5124062"/>
            <a:ext cx="1203616" cy="17396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932AAF-AFBE-4E90-A9E7-9985343A22C9}"/>
              </a:ext>
            </a:extLst>
          </p:cNvPr>
          <p:cNvSpPr txBox="1"/>
          <p:nvPr/>
        </p:nvSpPr>
        <p:spPr>
          <a:xfrm>
            <a:off x="4049486" y="2990662"/>
            <a:ext cx="4226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Additional text and/or images</a:t>
            </a:r>
          </a:p>
        </p:txBody>
      </p:sp>
    </p:spTree>
    <p:extLst>
      <p:ext uri="{BB962C8B-B14F-4D97-AF65-F5344CB8AC3E}">
        <p14:creationId xmlns:p14="http://schemas.microsoft.com/office/powerpoint/2010/main" val="70050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408</Words>
  <Application>Microsoft Office PowerPoint</Application>
  <PresentationFormat>Widescreen</PresentationFormat>
  <Paragraphs>109</Paragraphs>
  <Slides>45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Gill Sans Ultra Bold</vt:lpstr>
      <vt:lpstr>Calibri Light</vt:lpstr>
      <vt:lpstr>Findet Nemo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김재현</dc:creator>
  <cp:lastModifiedBy>김재현</cp:lastModifiedBy>
  <cp:revision>32</cp:revision>
  <dcterms:created xsi:type="dcterms:W3CDTF">2023-08-30T06:21:09Z</dcterms:created>
  <dcterms:modified xsi:type="dcterms:W3CDTF">2024-04-24T04:55:31Z</dcterms:modified>
</cp:coreProperties>
</file>