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1"/>
  </p:notesMasterIdLst>
  <p:sldIdLst>
    <p:sldId id="280" r:id="rId3"/>
    <p:sldId id="284" r:id="rId4"/>
    <p:sldId id="279" r:id="rId5"/>
    <p:sldId id="277" r:id="rId6"/>
    <p:sldId id="282" r:id="rId7"/>
    <p:sldId id="313" r:id="rId8"/>
    <p:sldId id="286" r:id="rId9"/>
    <p:sldId id="328" r:id="rId10"/>
    <p:sldId id="287" r:id="rId11"/>
    <p:sldId id="308" r:id="rId12"/>
    <p:sldId id="288" r:id="rId13"/>
    <p:sldId id="326" r:id="rId14"/>
    <p:sldId id="289" r:id="rId15"/>
    <p:sldId id="329" r:id="rId16"/>
    <p:sldId id="290" r:id="rId17"/>
    <p:sldId id="320" r:id="rId18"/>
    <p:sldId id="291" r:id="rId19"/>
    <p:sldId id="312" r:id="rId20"/>
    <p:sldId id="292" r:id="rId21"/>
    <p:sldId id="314" r:id="rId22"/>
    <p:sldId id="293" r:id="rId23"/>
    <p:sldId id="315" r:id="rId24"/>
    <p:sldId id="294" r:id="rId25"/>
    <p:sldId id="321" r:id="rId26"/>
    <p:sldId id="295" r:id="rId27"/>
    <p:sldId id="325" r:id="rId28"/>
    <p:sldId id="296" r:id="rId29"/>
    <p:sldId id="319" r:id="rId30"/>
    <p:sldId id="297" r:id="rId31"/>
    <p:sldId id="322" r:id="rId32"/>
    <p:sldId id="298" r:id="rId33"/>
    <p:sldId id="317" r:id="rId34"/>
    <p:sldId id="299" r:id="rId35"/>
    <p:sldId id="327" r:id="rId36"/>
    <p:sldId id="300" r:id="rId37"/>
    <p:sldId id="318" r:id="rId38"/>
    <p:sldId id="301" r:id="rId39"/>
    <p:sldId id="316" r:id="rId40"/>
    <p:sldId id="302" r:id="rId41"/>
    <p:sldId id="307" r:id="rId42"/>
    <p:sldId id="303" r:id="rId43"/>
    <p:sldId id="330" r:id="rId44"/>
    <p:sldId id="304" r:id="rId45"/>
    <p:sldId id="311" r:id="rId46"/>
    <p:sldId id="305" r:id="rId47"/>
    <p:sldId id="331" r:id="rId48"/>
    <p:sldId id="306" r:id="rId49"/>
    <p:sldId id="285" r:id="rId50"/>
  </p:sldIdLst>
  <p:sldSz cx="12192000" cy="6858000"/>
  <p:notesSz cx="6858000" cy="9144000"/>
  <p:embeddedFontLst>
    <p:embeddedFont>
      <p:font typeface="맑은 고딕" panose="020B0503020000020004" pitchFamily="34" charset="-127"/>
      <p:regular r:id="rId52"/>
      <p:bold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F34549E-F1B3-4B09-9AED-D63B7769AB78}">
          <p14:sldIdLst>
            <p14:sldId id="280"/>
            <p14:sldId id="284"/>
            <p14:sldId id="279"/>
          </p14:sldIdLst>
        </p14:section>
        <p14:section name="SCORE BOARD" id="{F2CCA2CD-9358-4AFD-B9B2-7BBFFA60AAE4}">
          <p14:sldIdLst>
            <p14:sldId id="277"/>
          </p14:sldIdLst>
        </p14:section>
        <p14:section name="QUESTIONS" id="{0BA2258C-79EF-4D98-BC36-F5B79509AE52}">
          <p14:sldIdLst>
            <p14:sldId id="282"/>
            <p14:sldId id="313"/>
            <p14:sldId id="286"/>
            <p14:sldId id="328"/>
            <p14:sldId id="287"/>
            <p14:sldId id="308"/>
            <p14:sldId id="288"/>
            <p14:sldId id="326"/>
            <p14:sldId id="289"/>
            <p14:sldId id="329"/>
            <p14:sldId id="290"/>
            <p14:sldId id="320"/>
            <p14:sldId id="291"/>
            <p14:sldId id="312"/>
            <p14:sldId id="292"/>
            <p14:sldId id="314"/>
            <p14:sldId id="293"/>
            <p14:sldId id="315"/>
            <p14:sldId id="294"/>
            <p14:sldId id="321"/>
            <p14:sldId id="295"/>
            <p14:sldId id="325"/>
            <p14:sldId id="296"/>
            <p14:sldId id="319"/>
            <p14:sldId id="297"/>
            <p14:sldId id="322"/>
            <p14:sldId id="298"/>
            <p14:sldId id="317"/>
            <p14:sldId id="299"/>
            <p14:sldId id="327"/>
            <p14:sldId id="300"/>
            <p14:sldId id="318"/>
            <p14:sldId id="301"/>
            <p14:sldId id="316"/>
            <p14:sldId id="302"/>
            <p14:sldId id="307"/>
            <p14:sldId id="303"/>
            <p14:sldId id="330"/>
            <p14:sldId id="304"/>
            <p14:sldId id="311"/>
            <p14:sldId id="305"/>
            <p14:sldId id="331"/>
            <p14:sldId id="306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66"/>
    <a:srgbClr val="D60093"/>
    <a:srgbClr val="FFFF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1" autoAdjust="0"/>
    <p:restoredTop sz="94652" autoAdjust="0"/>
  </p:normalViewPr>
  <p:slideViewPr>
    <p:cSldViewPr snapToGrid="0">
      <p:cViewPr varScale="1">
        <p:scale>
          <a:sx n="108" d="100"/>
          <a:sy n="108" d="100"/>
        </p:scale>
        <p:origin x="58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4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5.fntdata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875E7-C2FF-4D10-9665-C8F27EF0EFE9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F9824-C676-4603-BBB5-56E984587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99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UEFA logo to go to the points slide if need be !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94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 Card just indicates that there are no more points to get.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74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08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 Card just indicates that there are no more points to get.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49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68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UEFA logo on the bottom right corner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F9824-C676-4603-BBB5-56E9845879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460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0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UEFA logo on the bottom right corner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3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62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UEFA logo on the bottom right corner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10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6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TEACHER’S NOTES: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the yellow numbers to add points.</a:t>
            </a:r>
          </a:p>
          <a:p>
            <a:r>
              <a:rPr lang="en-US" b="1" dirty="0"/>
              <a:t>(I made this scoring sheet using </a:t>
            </a:r>
            <a:r>
              <a:rPr lang="en-US" b="1" dirty="0" err="1"/>
              <a:t>taysteachingtoolkit’s</a:t>
            </a:r>
            <a:r>
              <a:rPr lang="en-US" b="1" dirty="0"/>
              <a:t>  steal or deal as a template.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8A335-DA6D-D64A-B971-2A85B2B45E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5598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UEFA logo on the bottom right corner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1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70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UEFA logo on the bottom right corner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F9824-C676-4603-BBB5-56E9845879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699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32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 Card just indicates that there are no more points to get.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908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UEFA logo on the bottom right corner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F9824-C676-4603-BBB5-56E9845879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2732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809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 Card just indicates that there are no more points to get.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108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80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94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UEFA logo on the bottom right corner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96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647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 Card just indicates that there are no more points to get.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441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429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UEFA logo on the bottom right corner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F9824-C676-4603-BBB5-56E9845879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6268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36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UEFA logo on the bottom right corner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269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710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UEFA logo on the bottom right corner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996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50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UEFA logo on the bottom right corner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260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UEFA logo on the bottom right corner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055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611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UEFA logo on the bottom right corner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292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64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UEFA logo on the bottom right corner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824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239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UEFA logo on the bottom right corner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10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05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 Card just indicates that there are no more points to get.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34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85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UEFA logo on the bottom right corner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97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Arrow pointing up &gt;&gt; Prizes, Arrow pointing down &gt;&gt; Question choosing slide. UEFA logo &gt;&gt; Points Slide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9824-C676-4603-BBB5-56E9845879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0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3C3556-262D-4DF9-832C-3AC6C64F7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276CC03-8514-46A7-A574-58302D020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5A9057-98F5-4B5A-AB1A-6F33D3117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EBB-EE37-4389-BA9D-CF3D98EB66A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B82B1A8-A683-4134-8287-19609998B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3C4213-1BFA-41AA-BB09-20EFC89C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97BD4-F281-4A19-B8CE-F5AED7873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5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ABE9B56-9B30-4D37-B431-95E16A5D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90954D6-CF24-4A88-A5F4-0F3D2DB4A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A23F4F-91E5-45A5-BBFF-6FC94D72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EBB-EE37-4389-BA9D-CF3D98EB66A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D8837B7-68CF-41EA-BF5E-3512843B8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5FA5B67-229C-46EC-933B-8442690A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97BD4-F281-4A19-B8CE-F5AED7873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3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6BF22AD-3375-43BF-9F36-37DBE2B0B3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DE221ED-2FE7-4E6E-9AEA-84117CF09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2012761-A092-4C58-8DC2-32B9C346F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EBB-EE37-4389-BA9D-CF3D98EB66A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3D58739-DBCD-4015-94B9-B35C2266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406099-F3C4-4670-9FDF-1D4268527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97BD4-F281-4A19-B8CE-F5AED7873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26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0F303-3E7B-D351-4651-589389F0D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66B9E3-2067-1EF8-E597-1EF3647BF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576D1-00CA-E779-E2A2-5B62B9767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D454A-CEEF-0B4C-91ED-F86297E9415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3F6E4-A712-19B5-43CF-C3AF7CE9D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3170C-1D2C-B7A9-FB85-0DF92A795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00F4-11AC-E241-879A-4033D80D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67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65A09-A3B6-79EB-E1ED-C5DFC66DB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F4D12-1911-903F-96D4-7A5186888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EB7AF-3F85-9B7B-FD8D-30D6FE740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D454A-CEEF-0B4C-91ED-F86297E9415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20F85-C463-4C58-2572-7D3EAC0C3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FC38E-BDD7-9294-C129-D9F278F9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00F4-11AC-E241-879A-4033D80D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56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65C4D-4037-0B66-E37A-B3276F14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CEF01-BAD9-6B06-F28E-7D1F13F67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4600A-C4BA-3AA6-CF91-243262541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D454A-CEEF-0B4C-91ED-F86297E9415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E785A-A511-9C7D-2C2E-E456CC7FA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4B55E-7A49-2E43-E6FF-486CBB0B9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00F4-11AC-E241-879A-4033D80D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9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A0B5-1FC9-CF3D-E7F0-D4C91587E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E4408-B712-1F20-2481-967AF1BC24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2B39B3-A30F-483A-9A9E-162288033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0C928-A9EB-2B14-E13D-43CD07A15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D454A-CEEF-0B4C-91ED-F86297E9415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8EF2CC-9D53-0A92-01EC-81CECEFB5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00EEBD-DA6E-14E6-4E57-2EFBEB12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00F4-11AC-E241-879A-4033D80D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93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8EF4E-D5F2-7498-2D0D-EC998B1D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6C49C-EFDB-D669-15B9-AC58E74A7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5D517A-5E2D-6019-2D3A-C1A1E2A7B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10DFA-0758-A87F-2D17-6E40ECD287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E6FCDA-A316-58A7-9AB9-AB80E1270A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5DC48-2454-9DC4-1714-2E7DEC81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D454A-CEEF-0B4C-91ED-F86297E9415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94D1DA-A420-F67C-5AAB-58930CB66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330C85-B24D-B54C-374F-4245A53A5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00F4-11AC-E241-879A-4033D80D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00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9BF0E-F995-E725-DCB8-6DB39E50B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990932-EA97-E9D0-6425-2585F388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D454A-CEEF-0B4C-91ED-F86297E9415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6D00DD-5D84-CE7A-9981-F2651C651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4270F-DACB-9F53-4D2D-6BE579EC1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00F4-11AC-E241-879A-4033D80D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69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48761F-788A-9FCA-4117-AAE0E523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D454A-CEEF-0B4C-91ED-F86297E9415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D00176-6409-1AC3-0EDD-C7417C87C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575DF-8AAD-B34A-9C3F-670A406A0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00F4-11AC-E241-879A-4033D80D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21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99C2-A7AF-FB13-447A-D5251FE04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DCB48-7078-2414-74D9-037F85596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4ECF01-91A8-2D7F-26D3-D440B644A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44D56-A0F6-0A9D-4317-C97E214F8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D454A-CEEF-0B4C-91ED-F86297E9415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31DF8-4EF4-C0F3-5388-DEA4B7F6E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94516-D970-453C-C5B9-302224165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00F4-11AC-E241-879A-4033D80D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58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38B46F-9701-453E-9909-168769BA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8285E21-2377-49D7-BB0A-7E5E7F3A4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8F419CC-6C9B-4CE1-8FA2-210BAACC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EBB-EE37-4389-BA9D-CF3D98EB66A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41C001D-B627-4040-B281-A0690C95B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F0086EA-955B-4BD2-BC36-808980BA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97BD4-F281-4A19-B8CE-F5AED7873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70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C85C6-9E0A-E53E-1E82-A0247A653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636D18-CD5F-7C25-EDDB-F470CCD024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C1A1C-CAE3-BA69-86FD-A908E45E1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1016C-7083-1285-9132-3C68E90F2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D454A-CEEF-0B4C-91ED-F86297E9415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B3F09-26A8-FAA7-F278-304B58CF3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3BB66-BE2A-F2A5-D0AA-35A6466A2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00F4-11AC-E241-879A-4033D80D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22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2866B-34A4-84E6-1F5F-2F0928B88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0271AC-5EA1-0A75-6559-33B5CB0F4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2353A-6399-7471-FD03-6A3B1D98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D454A-CEEF-0B4C-91ED-F86297E9415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4F60B-A06F-C617-1DBA-017D7FBC3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E06FC-849E-3FF0-AC50-D0176D0A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00F4-11AC-E241-879A-4033D80D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97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20F956-D72E-C36F-1F1C-DD1C118994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0AFC6-5506-CA28-6EE9-D0BCF640C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60D38-45FF-09BD-0195-AEFBF684F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D454A-CEEF-0B4C-91ED-F86297E9415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10739-1113-D88D-919A-A9B2FBFB5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89828-80D3-3E04-E6FE-BC75E9DF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500F4-11AC-E241-879A-4033D80D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61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68D324-7D72-464D-A167-C7F25A4A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36D750D-44E3-48F6-BD96-2D4FAD0F9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BDD998-E2A3-4618-836B-C6FAC2F2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EBB-EE37-4389-BA9D-CF3D98EB66A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4659C0C-DD15-4AA7-98C3-677DE9DEC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B030FB9-F27E-4D5E-9F7D-2918DDA95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97BD4-F281-4A19-B8CE-F5AED7873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3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3012D44-3445-4928-856F-B150D335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5C66162-B79A-42E3-B39C-6D8AE98A2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CE15D2E-09B0-41A0-A4CC-90BB36767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89F3431-5C71-47A4-B5C6-A7F2C5EE7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EBB-EE37-4389-BA9D-CF3D98EB66A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E6B018B-BE6D-497C-9EA1-8A67581BE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C163C3-489F-4595-8E68-67BB3CD3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97BD4-F281-4A19-B8CE-F5AED7873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0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5C008E-2F57-4E03-9278-934AEC3BC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7ECE34-614A-4CFB-8973-C655E76A0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8E5B04D-9371-4B57-B073-B5D88A8D8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7411DEE-C77D-4B0C-8FCE-8E518220C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A89E925-986A-4A49-9BDC-6FBA540BC8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0B247C1-8278-47DC-864B-F0DD8A107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EBB-EE37-4389-BA9D-CF3D98EB66A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6F1B644-9623-4C07-B02C-99A0CD1F7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844C9D9-4AB2-4485-B0B0-9EA05D3B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97BD4-F281-4A19-B8CE-F5AED7873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94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F9EB01-CFC0-46DA-8638-DC0F9B0C8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D138328-B261-4184-A082-DD143CFF4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EBB-EE37-4389-BA9D-CF3D98EB66A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CFCDE65-B325-4175-A621-569EE92B1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DA33F20-E1AA-446E-916E-CA074DFA5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97BD4-F281-4A19-B8CE-F5AED7873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20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E3235C0-5016-42E7-85EF-AC2196F6D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EBB-EE37-4389-BA9D-CF3D98EB66A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D15C53A-AC23-4E62-8E88-F454635A4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4422593-F021-4818-A6D9-C8A2E8154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97BD4-F281-4A19-B8CE-F5AED7873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01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4AE8F56-CBEC-4059-8319-CE3B54C2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1ADBAA8-4E80-454B-9AC2-4B4F37D94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9684106-D6C6-4FE3-85B6-1F9B44A0A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098886B-A069-4C99-BD80-888AC354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EBB-EE37-4389-BA9D-CF3D98EB66A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039C137-8AF0-4949-8D17-FED269185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C66E9A3-3E71-46AB-B172-8F3994019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97BD4-F281-4A19-B8CE-F5AED7873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28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536CBF-C40E-4862-97F4-833A92F3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0350288-E611-4A50-9C44-1AB56F8B66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4AE3273-42B9-4E96-A6A4-065843AD7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C76E67A-5CD3-48E1-8860-5685F8718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EBB-EE37-4389-BA9D-CF3D98EB66A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93BD0C3-D46D-40AD-8324-512D1BD5F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3ABEFC8-80DE-4527-9165-43E4FD0FE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97BD4-F281-4A19-B8CE-F5AED7873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26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E8F3344-70C8-40CD-92C9-FE43B872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C6991E7-1E0E-47DD-A6CE-D689E45AE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FB5A642-9D4B-45EE-A7B5-B40985061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69EBB-EE37-4389-BA9D-CF3D98EB66A4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A396510-9299-41CB-8EF4-E4F8FDE42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FF894E6-0825-4E03-B4AC-3E66AD039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97BD4-F281-4A19-B8CE-F5AED7873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5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CE6DB-520C-0A9D-6346-1E94547BE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9C6A2-E737-A64A-F865-BBA78FD6D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5B54B-8759-D49B-E5DF-1446AF4FC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D454A-CEEF-0B4C-91ED-F86297E9415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32C1C-0923-E416-F786-6E265A7EB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3139F-9F3A-A48E-F8F9-FA3723D36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500F4-11AC-E241-879A-4033D80D5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8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gif"/><Relationship Id="rId10" Type="http://schemas.openxmlformats.org/officeDocument/2006/relationships/image" Target="../media/image6.png"/><Relationship Id="rId4" Type="http://schemas.openxmlformats.org/officeDocument/2006/relationships/image" Target="../media/image1.jp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8.xml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9.xml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52.png"/><Relationship Id="rId5" Type="http://schemas.openxmlformats.org/officeDocument/2006/relationships/image" Target="../media/image34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11.xml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5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image" Target="../media/image34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5.png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13.xml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6.gif"/><Relationship Id="rId11" Type="http://schemas.openxmlformats.org/officeDocument/2006/relationships/image" Target="../media/image5.png"/><Relationship Id="rId5" Type="http://schemas.openxmlformats.org/officeDocument/2006/relationships/image" Target="../media/image46.jp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15.xml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6.xml"/><Relationship Id="rId9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17.xml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19.xml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0.xml"/><Relationship Id="rId9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21.xml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6.gif"/><Relationship Id="rId11" Type="http://schemas.openxmlformats.org/officeDocument/2006/relationships/image" Target="../media/image5.png"/><Relationship Id="rId5" Type="http://schemas.openxmlformats.org/officeDocument/2006/relationships/image" Target="../media/image46.jp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23.xml"/><Relationship Id="rId9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5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34.jp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53.png"/><Relationship Id="rId1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25.xml"/><Relationship Id="rId9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6.gif"/><Relationship Id="rId11" Type="http://schemas.openxmlformats.org/officeDocument/2006/relationships/image" Target="../media/image5.png"/><Relationship Id="rId5" Type="http://schemas.openxmlformats.org/officeDocument/2006/relationships/image" Target="../media/image46.jp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27.xml"/><Relationship Id="rId9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slide" Target="slide19.xml"/><Relationship Id="rId26" Type="http://schemas.openxmlformats.org/officeDocument/2006/relationships/slide" Target="slide27.xml"/><Relationship Id="rId39" Type="http://schemas.openxmlformats.org/officeDocument/2006/relationships/image" Target="../media/image28.png"/><Relationship Id="rId21" Type="http://schemas.openxmlformats.org/officeDocument/2006/relationships/image" Target="../media/image19.png"/><Relationship Id="rId34" Type="http://schemas.openxmlformats.org/officeDocument/2006/relationships/slide" Target="slide35.xml"/><Relationship Id="rId42" Type="http://schemas.openxmlformats.org/officeDocument/2006/relationships/slide" Target="slide43.xml"/><Relationship Id="rId47" Type="http://schemas.openxmlformats.org/officeDocument/2006/relationships/image" Target="../media/image3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slide" Target="slide17.xml"/><Relationship Id="rId29" Type="http://schemas.openxmlformats.org/officeDocument/2006/relationships/image" Target="../media/image23.png"/><Relationship Id="rId11" Type="http://schemas.openxmlformats.org/officeDocument/2006/relationships/image" Target="../media/image14.png"/><Relationship Id="rId24" Type="http://schemas.openxmlformats.org/officeDocument/2006/relationships/slide" Target="slide25.xml"/><Relationship Id="rId32" Type="http://schemas.openxmlformats.org/officeDocument/2006/relationships/slide" Target="slide33.xml"/><Relationship Id="rId37" Type="http://schemas.openxmlformats.org/officeDocument/2006/relationships/image" Target="../media/image27.png"/><Relationship Id="rId40" Type="http://schemas.openxmlformats.org/officeDocument/2006/relationships/slide" Target="slide39.xml"/><Relationship Id="rId45" Type="http://schemas.openxmlformats.org/officeDocument/2006/relationships/image" Target="../media/image31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slide" Target="slide29.xml"/><Relationship Id="rId36" Type="http://schemas.openxmlformats.org/officeDocument/2006/relationships/slide" Target="slide37.xml"/><Relationship Id="rId49" Type="http://schemas.openxmlformats.org/officeDocument/2006/relationships/image" Target="../media/image33.png"/><Relationship Id="rId10" Type="http://schemas.openxmlformats.org/officeDocument/2006/relationships/slide" Target="slide11.xml"/><Relationship Id="rId19" Type="http://schemas.openxmlformats.org/officeDocument/2006/relationships/image" Target="../media/image18.png"/><Relationship Id="rId31" Type="http://schemas.openxmlformats.org/officeDocument/2006/relationships/image" Target="../media/image24.png"/><Relationship Id="rId44" Type="http://schemas.openxmlformats.org/officeDocument/2006/relationships/slide" Target="slide47.xml"/><Relationship Id="rId4" Type="http://schemas.openxmlformats.org/officeDocument/2006/relationships/slide" Target="slide5.xml"/><Relationship Id="rId9" Type="http://schemas.openxmlformats.org/officeDocument/2006/relationships/image" Target="../media/image13.png"/><Relationship Id="rId14" Type="http://schemas.openxmlformats.org/officeDocument/2006/relationships/slide" Target="slide15.xml"/><Relationship Id="rId22" Type="http://schemas.openxmlformats.org/officeDocument/2006/relationships/slide" Target="slide23.xml"/><Relationship Id="rId27" Type="http://schemas.openxmlformats.org/officeDocument/2006/relationships/image" Target="../media/image22.png"/><Relationship Id="rId30" Type="http://schemas.openxmlformats.org/officeDocument/2006/relationships/slide" Target="slide31.xml"/><Relationship Id="rId35" Type="http://schemas.openxmlformats.org/officeDocument/2006/relationships/image" Target="../media/image26.png"/><Relationship Id="rId43" Type="http://schemas.openxmlformats.org/officeDocument/2006/relationships/image" Target="../media/image30.png"/><Relationship Id="rId48" Type="http://schemas.openxmlformats.org/officeDocument/2006/relationships/slide" Target="slide4.xml"/><Relationship Id="rId8" Type="http://schemas.openxmlformats.org/officeDocument/2006/relationships/slide" Target="slide9.xml"/><Relationship Id="rId3" Type="http://schemas.openxmlformats.org/officeDocument/2006/relationships/image" Target="../media/image10.jpg"/><Relationship Id="rId12" Type="http://schemas.openxmlformats.org/officeDocument/2006/relationships/slide" Target="slide13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image" Target="../media/image25.png"/><Relationship Id="rId38" Type="http://schemas.openxmlformats.org/officeDocument/2006/relationships/slide" Target="slide45.xml"/><Relationship Id="rId46" Type="http://schemas.openxmlformats.org/officeDocument/2006/relationships/slide" Target="slide41.xml"/><Relationship Id="rId20" Type="http://schemas.openxmlformats.org/officeDocument/2006/relationships/slide" Target="slide21.xml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5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54.png"/><Relationship Id="rId5" Type="http://schemas.openxmlformats.org/officeDocument/2006/relationships/image" Target="../media/image34.jp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29.xml"/><Relationship Id="rId9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0.xml"/><Relationship Id="rId9" Type="http://schemas.openxmlformats.org/officeDocument/2006/relationships/slide" Target="slide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31.xml"/><Relationship Id="rId9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5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image" Target="../media/image34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33.xml"/><Relationship Id="rId9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6.gif"/><Relationship Id="rId11" Type="http://schemas.openxmlformats.org/officeDocument/2006/relationships/image" Target="../media/image5.png"/><Relationship Id="rId5" Type="http://schemas.openxmlformats.org/officeDocument/2006/relationships/image" Target="../media/image46.jp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35.xml"/><Relationship Id="rId9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6.xml"/><Relationship Id="rId9" Type="http://schemas.openxmlformats.org/officeDocument/2006/relationships/slide" Target="slide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37.xml"/><Relationship Id="rId9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jpg"/><Relationship Id="rId15" Type="http://schemas.openxmlformats.org/officeDocument/2006/relationships/image" Target="../media/image43.sv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8.xml"/><Relationship Id="rId9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39.xml"/><Relationship Id="rId9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41.xml"/><Relationship Id="rId9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42.xml"/><Relationship Id="rId9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43.xml"/><Relationship Id="rId9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4.xml"/><Relationship Id="rId9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45.xml"/><Relationship Id="rId9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46.xml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3.xml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4.xml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5.xml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12" Type="http://schemas.openxmlformats.org/officeDocument/2006/relationships/image" Target="../media/image5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34.jp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8.png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jpg"/><Relationship Id="rId10" Type="http://schemas.openxmlformats.org/officeDocument/2006/relationships/slide" Target="slide3.xml"/><Relationship Id="rId4" Type="http://schemas.openxmlformats.org/officeDocument/2006/relationships/notesSlide" Target="../notesSlides/notesSlide7.xml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lip 1">
            <a:extLst>
              <a:ext uri="{FF2B5EF4-FFF2-40B4-BE49-F238E27FC236}">
                <a16:creationId xmlns:a16="http://schemas.microsoft.com/office/drawing/2014/main" id="{CB1EAED3-96A2-4976-B9B5-056DBA030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64" y="452875"/>
            <a:ext cx="9806939" cy="5865280"/>
          </a:xfrm>
          <a:prstGeom prst="rect">
            <a:avLst/>
          </a:prstGeom>
        </p:spPr>
      </p:pic>
      <p:sp>
        <p:nvSpPr>
          <p:cNvPr id="4" name="Purple Box">
            <a:extLst>
              <a:ext uri="{FF2B5EF4-FFF2-40B4-BE49-F238E27FC236}">
                <a16:creationId xmlns:a16="http://schemas.microsoft.com/office/drawing/2014/main" id="{F8732F7B-4726-40EA-B873-57B939235041}"/>
              </a:ext>
            </a:extLst>
          </p:cNvPr>
          <p:cNvSpPr/>
          <p:nvPr/>
        </p:nvSpPr>
        <p:spPr>
          <a:xfrm>
            <a:off x="1404563" y="454565"/>
            <a:ext cx="9806940" cy="5863590"/>
          </a:xfrm>
          <a:prstGeom prst="rect">
            <a:avLst/>
          </a:prstGeom>
          <a:solidFill>
            <a:srgbClr val="7030A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F29FDD9-B800-47A0-98AD-3E6B3739CC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</a:blip>
          <a:srcRect b="30638"/>
          <a:stretch/>
        </p:blipFill>
        <p:spPr>
          <a:xfrm>
            <a:off x="4353796" y="1415450"/>
            <a:ext cx="3535986" cy="2456842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692A182E-C82A-4889-91FB-E6F04D59FB65}"/>
              </a:ext>
            </a:extLst>
          </p:cNvPr>
          <p:cNvGrpSpPr/>
          <p:nvPr/>
        </p:nvGrpSpPr>
        <p:grpSpPr>
          <a:xfrm>
            <a:off x="4417682" y="3791696"/>
            <a:ext cx="3537751" cy="1694704"/>
            <a:chOff x="4417682" y="3791696"/>
            <a:chExt cx="3537751" cy="169470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978AFC7A-8F16-46ED-8DC6-85FEC5F41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35" b="5073"/>
            <a:stretch/>
          </p:blipFill>
          <p:spPr>
            <a:xfrm>
              <a:off x="4417682" y="4549140"/>
              <a:ext cx="3537751" cy="93726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4B9F51-50D2-4BD4-BC2D-4B62917D9DA5}"/>
                </a:ext>
              </a:extLst>
            </p:cNvPr>
            <p:cNvSpPr txBox="1"/>
            <p:nvPr/>
          </p:nvSpPr>
          <p:spPr>
            <a:xfrm>
              <a:off x="4582466" y="3791696"/>
              <a:ext cx="32633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>
                      <a:lumMod val="85000"/>
                    </a:schemeClr>
                  </a:solidFill>
                  <a:latin typeface="ITC Novarese Std Book" panose="020E0804040705020404" pitchFamily="34" charset="0"/>
                </a:rPr>
                <a:t>ENGLISH</a:t>
              </a:r>
            </a:p>
          </p:txBody>
        </p:sp>
      </p:grpSp>
      <p:pic>
        <p:nvPicPr>
          <p:cNvPr id="21" name="uefa_champions_league_anthem_mp3_1448">
            <a:hlinkClick r:id="" action="ppaction://media"/>
            <a:extLst>
              <a:ext uri="{FF2B5EF4-FFF2-40B4-BE49-F238E27FC236}">
                <a16:creationId xmlns:a16="http://schemas.microsoft.com/office/drawing/2014/main" id="{AFFAEFE6-4920-435E-BC01-0E2AE04107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748.307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03233" y="-1725848"/>
            <a:ext cx="609600" cy="609600"/>
          </a:xfrm>
          <a:prstGeom prst="rect">
            <a:avLst/>
          </a:prstGeom>
        </p:spPr>
      </p:pic>
      <p:pic>
        <p:nvPicPr>
          <p:cNvPr id="23" name="그림 22">
            <a:hlinkClick r:id="rId9" action="ppaction://hlinksldjump"/>
            <a:extLst>
              <a:ext uri="{FF2B5EF4-FFF2-40B4-BE49-F238E27FC236}">
                <a16:creationId xmlns:a16="http://schemas.microsoft.com/office/drawing/2014/main" id="{51A74D04-1F63-438A-AC44-AE67AEFDC7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1509" y="6144741"/>
            <a:ext cx="1420491" cy="77425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49877E4-FFE5-4090-AFDF-0231E7A783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632463"/>
            <a:ext cx="3023878" cy="2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8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9"/>
    </mc:Choice>
    <mc:Fallback xmlns="">
      <p:transition spd="slow" advTm="2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</p:bldLst>
  </p:timing>
  <p:extLst mod="1">
    <p:ext uri="{E180D4A7-C9FB-4DFB-919C-405C955672EB}">
      <p14:showEvtLst xmlns:p14="http://schemas.microsoft.com/office/powerpoint/2010/main">
        <p14:playEvt time="115" objId="2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2A4085D-3089-43BE-81D7-FB8E3DD8E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6AA19-3DF1-4B34-9574-73174A5C2411}"/>
              </a:ext>
            </a:extLst>
          </p:cNvPr>
          <p:cNvSpPr txBox="1"/>
          <p:nvPr/>
        </p:nvSpPr>
        <p:spPr>
          <a:xfrm>
            <a:off x="3957917" y="904437"/>
            <a:ext cx="4513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TC Novarese Std Book" panose="020E0804040705020404" pitchFamily="34" charset="0"/>
              </a:rPr>
              <a:t>3 GOALS !</a:t>
            </a:r>
          </a:p>
        </p:txBody>
      </p:sp>
      <p:pic>
        <p:nvPicPr>
          <p:cNvPr id="7" name="43336538_crowd-cheering-outside-01">
            <a:hlinkClick r:id="" action="ppaction://media"/>
            <a:extLst>
              <a:ext uri="{FF2B5EF4-FFF2-40B4-BE49-F238E27FC236}">
                <a16:creationId xmlns:a16="http://schemas.microsoft.com/office/drawing/2014/main" id="{9594F525-5F60-4F1F-9F7D-1B6D0EA093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36.2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4424" y="7239000"/>
            <a:ext cx="609600" cy="609600"/>
          </a:xfrm>
          <a:prstGeom prst="rect">
            <a:avLst/>
          </a:prstGeom>
        </p:spPr>
      </p:pic>
      <p:pic>
        <p:nvPicPr>
          <p:cNvPr id="9" name="그림 8">
            <a:hlinkClick r:id="rId9" action="ppaction://hlinksldjump"/>
            <a:extLst>
              <a:ext uri="{FF2B5EF4-FFF2-40B4-BE49-F238E27FC236}">
                <a16:creationId xmlns:a16="http://schemas.microsoft.com/office/drawing/2014/main" id="{0311E0C4-2C9A-4A8A-862C-C027DEA57B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73F634C-198E-4E47-8F28-9D38D95A0C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049470D-FA9D-4905-BE43-FA91A7148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7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BDF87270-8696-46FD-95A4-0D02844EDA6E}"/>
              </a:ext>
            </a:extLst>
          </p:cNvPr>
          <p:cNvSpPr/>
          <p:nvPr/>
        </p:nvSpPr>
        <p:spPr>
          <a:xfrm>
            <a:off x="276929" y="6288115"/>
            <a:ext cx="5962506" cy="43410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9EE55F6-7AAA-46DE-861C-70C124BD0629}"/>
              </a:ext>
            </a:extLst>
          </p:cNvPr>
          <p:cNvSpPr/>
          <p:nvPr/>
        </p:nvSpPr>
        <p:spPr>
          <a:xfrm>
            <a:off x="276929" y="5474413"/>
            <a:ext cx="5962506" cy="43410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D9B8E01-CC43-4A3B-A7CC-7F2A9E46B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504" y="606628"/>
            <a:ext cx="4545107" cy="486778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7735E6C-C9D2-414C-A3B0-9C1C69A0F5DD}"/>
              </a:ext>
            </a:extLst>
          </p:cNvPr>
          <p:cNvSpPr/>
          <p:nvPr/>
        </p:nvSpPr>
        <p:spPr>
          <a:xfrm>
            <a:off x="7617472" y="1974118"/>
            <a:ext cx="4363279" cy="2909764"/>
          </a:xfrm>
          <a:prstGeom prst="rect">
            <a:avLst/>
          </a:prstGeom>
          <a:noFill/>
          <a:ln>
            <a:noFill/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Flip the card as many times as you want, to accumulate points/goals but beware …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2653ECC-68AD-4910-B4E1-54D079873BB7}"/>
              </a:ext>
            </a:extLst>
          </p:cNvPr>
          <p:cNvSpPr/>
          <p:nvPr/>
        </p:nvSpPr>
        <p:spPr>
          <a:xfrm>
            <a:off x="276929" y="5096435"/>
            <a:ext cx="7573223" cy="1994856"/>
          </a:xfrm>
          <a:prstGeom prst="rect">
            <a:avLst/>
          </a:prstGeom>
          <a:noFill/>
          <a:ln>
            <a:noFill/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Yellow card </a:t>
            </a:r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&gt; Your team loses all points.</a:t>
            </a:r>
          </a:p>
          <a:p>
            <a:endParaRPr lang="en-US" sz="2800" dirty="0">
              <a:ln w="0"/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rgbClr val="FF0000"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Red Card </a:t>
            </a:r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&gt; All teams lose all points</a:t>
            </a:r>
          </a:p>
        </p:txBody>
      </p:sp>
      <p:pic>
        <p:nvPicPr>
          <p:cNvPr id="11" name="그림 10">
            <a:hlinkClick r:id="rId7" action="ppaction://hlinksldjump"/>
            <a:extLst>
              <a:ext uri="{FF2B5EF4-FFF2-40B4-BE49-F238E27FC236}">
                <a16:creationId xmlns:a16="http://schemas.microsoft.com/office/drawing/2014/main" id="{8D5C4E53-6C98-4331-9222-EDC02C58CE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1282" y="5493395"/>
            <a:ext cx="1130718" cy="1231174"/>
          </a:xfrm>
          <a:prstGeom prst="rect">
            <a:avLst/>
          </a:prstGeom>
        </p:spPr>
      </p:pic>
      <p:pic>
        <p:nvPicPr>
          <p:cNvPr id="9" name="Yellow Card">
            <a:extLst>
              <a:ext uri="{FF2B5EF4-FFF2-40B4-BE49-F238E27FC236}">
                <a16:creationId xmlns:a16="http://schemas.microsoft.com/office/drawing/2014/main" id="{406B6606-F2B2-479A-9B29-256E2ABF19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863" y="135776"/>
            <a:ext cx="4192032" cy="5280570"/>
          </a:xfrm>
          <a:prstGeom prst="rect">
            <a:avLst/>
          </a:prstGeom>
        </p:spPr>
      </p:pic>
      <p:pic>
        <p:nvPicPr>
          <p:cNvPr id="10" name="2 Card">
            <a:extLst>
              <a:ext uri="{FF2B5EF4-FFF2-40B4-BE49-F238E27FC236}">
                <a16:creationId xmlns:a16="http://schemas.microsoft.com/office/drawing/2014/main" id="{6C417265-EE2F-43E4-9042-FD27C5809D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486" y="-189900"/>
            <a:ext cx="5060119" cy="5931922"/>
          </a:xfrm>
          <a:prstGeom prst="rect">
            <a:avLst/>
          </a:prstGeom>
        </p:spPr>
      </p:pic>
      <p:pic>
        <p:nvPicPr>
          <p:cNvPr id="12" name="Cover Card">
            <a:extLst>
              <a:ext uri="{FF2B5EF4-FFF2-40B4-BE49-F238E27FC236}">
                <a16:creationId xmlns:a16="http://schemas.microsoft.com/office/drawing/2014/main" id="{55E13A5B-9F0E-4565-AD3E-AC1298F088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988" y="135776"/>
            <a:ext cx="4365114" cy="5541744"/>
          </a:xfrm>
          <a:prstGeom prst="rect">
            <a:avLst/>
          </a:prstGeom>
        </p:spPr>
      </p:pic>
      <p:pic>
        <p:nvPicPr>
          <p:cNvPr id="13" name="41595650_shuffling-the-cards-05">
            <a:hlinkClick r:id="" action="ppaction://media"/>
            <a:extLst>
              <a:ext uri="{FF2B5EF4-FFF2-40B4-BE49-F238E27FC236}">
                <a16:creationId xmlns:a16="http://schemas.microsoft.com/office/drawing/2014/main" id="{DD098A12-43A8-4F92-9E7D-212E8FDFC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" end="217.275"/>
                  <p14:fade in="2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42299" y="761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2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BDF87270-8696-46FD-95A4-0D02844EDA6E}"/>
              </a:ext>
            </a:extLst>
          </p:cNvPr>
          <p:cNvSpPr/>
          <p:nvPr/>
        </p:nvSpPr>
        <p:spPr>
          <a:xfrm>
            <a:off x="276929" y="6288115"/>
            <a:ext cx="5962506" cy="43410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9EE55F6-7AAA-46DE-861C-70C124BD0629}"/>
              </a:ext>
            </a:extLst>
          </p:cNvPr>
          <p:cNvSpPr/>
          <p:nvPr/>
        </p:nvSpPr>
        <p:spPr>
          <a:xfrm>
            <a:off x="276929" y="5474413"/>
            <a:ext cx="5962506" cy="43410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D9B8E01-CC43-4A3B-A7CC-7F2A9E46B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504" y="606628"/>
            <a:ext cx="4545107" cy="488676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7735E6C-C9D2-414C-A3B0-9C1C69A0F5DD}"/>
              </a:ext>
            </a:extLst>
          </p:cNvPr>
          <p:cNvSpPr/>
          <p:nvPr/>
        </p:nvSpPr>
        <p:spPr>
          <a:xfrm>
            <a:off x="7617472" y="1974118"/>
            <a:ext cx="4363279" cy="2909764"/>
          </a:xfrm>
          <a:prstGeom prst="rect">
            <a:avLst/>
          </a:prstGeom>
          <a:noFill/>
          <a:ln>
            <a:noFill/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Flip the card as many times as you want, to accumulate points/goals but beware …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2653ECC-68AD-4910-B4E1-54D079873BB7}"/>
              </a:ext>
            </a:extLst>
          </p:cNvPr>
          <p:cNvSpPr/>
          <p:nvPr/>
        </p:nvSpPr>
        <p:spPr>
          <a:xfrm>
            <a:off x="276929" y="5096435"/>
            <a:ext cx="7573223" cy="1994856"/>
          </a:xfrm>
          <a:prstGeom prst="rect">
            <a:avLst/>
          </a:prstGeom>
          <a:noFill/>
          <a:ln>
            <a:noFill/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Yellow card </a:t>
            </a:r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&gt; Your team loses all points.</a:t>
            </a:r>
          </a:p>
          <a:p>
            <a:endParaRPr lang="en-US" sz="2800" dirty="0">
              <a:ln w="0"/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rgbClr val="FF0000"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Red Card </a:t>
            </a:r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&gt; All teams lose all points</a:t>
            </a:r>
          </a:p>
        </p:txBody>
      </p:sp>
      <p:pic>
        <p:nvPicPr>
          <p:cNvPr id="11" name="그림 10">
            <a:hlinkClick r:id="rId7" action="ppaction://hlinksldjump"/>
            <a:extLst>
              <a:ext uri="{FF2B5EF4-FFF2-40B4-BE49-F238E27FC236}">
                <a16:creationId xmlns:a16="http://schemas.microsoft.com/office/drawing/2014/main" id="{8D5C4E53-6C98-4331-9222-EDC02C58CE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1282" y="5493395"/>
            <a:ext cx="1130718" cy="1231174"/>
          </a:xfrm>
          <a:prstGeom prst="rect">
            <a:avLst/>
          </a:prstGeom>
        </p:spPr>
      </p:pic>
      <p:pic>
        <p:nvPicPr>
          <p:cNvPr id="10" name="Red Card">
            <a:extLst>
              <a:ext uri="{FF2B5EF4-FFF2-40B4-BE49-F238E27FC236}">
                <a16:creationId xmlns:a16="http://schemas.microsoft.com/office/drawing/2014/main" id="{82B36837-832C-40F2-92D0-F513FC7CFF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142" y="135776"/>
            <a:ext cx="4199008" cy="5280570"/>
          </a:xfrm>
          <a:prstGeom prst="rect">
            <a:avLst/>
          </a:prstGeom>
        </p:spPr>
      </p:pic>
      <p:pic>
        <p:nvPicPr>
          <p:cNvPr id="12" name="2 Card">
            <a:extLst>
              <a:ext uri="{FF2B5EF4-FFF2-40B4-BE49-F238E27FC236}">
                <a16:creationId xmlns:a16="http://schemas.microsoft.com/office/drawing/2014/main" id="{12653CFF-3E86-40ED-A948-B5CB0B924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110" y="-114429"/>
            <a:ext cx="5060119" cy="5931922"/>
          </a:xfrm>
          <a:prstGeom prst="rect">
            <a:avLst/>
          </a:prstGeom>
        </p:spPr>
      </p:pic>
      <p:pic>
        <p:nvPicPr>
          <p:cNvPr id="13" name="5 Card">
            <a:extLst>
              <a:ext uri="{FF2B5EF4-FFF2-40B4-BE49-F238E27FC236}">
                <a16:creationId xmlns:a16="http://schemas.microsoft.com/office/drawing/2014/main" id="{E2CC8B57-8E9D-402A-BB5E-9290EA29BD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898" y="174460"/>
            <a:ext cx="5267401" cy="5944115"/>
          </a:xfrm>
          <a:prstGeom prst="rect">
            <a:avLst/>
          </a:prstGeom>
        </p:spPr>
      </p:pic>
      <p:pic>
        <p:nvPicPr>
          <p:cNvPr id="14" name="4 Card">
            <a:extLst>
              <a:ext uri="{FF2B5EF4-FFF2-40B4-BE49-F238E27FC236}">
                <a16:creationId xmlns:a16="http://schemas.microsoft.com/office/drawing/2014/main" id="{65C212F5-185D-4358-B7B9-BB9D4FAD7F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044" y="135776"/>
            <a:ext cx="5060119" cy="5938019"/>
          </a:xfrm>
          <a:prstGeom prst="rect">
            <a:avLst/>
          </a:prstGeom>
        </p:spPr>
      </p:pic>
      <p:pic>
        <p:nvPicPr>
          <p:cNvPr id="15" name="Cover Card">
            <a:extLst>
              <a:ext uri="{FF2B5EF4-FFF2-40B4-BE49-F238E27FC236}">
                <a16:creationId xmlns:a16="http://schemas.microsoft.com/office/drawing/2014/main" id="{ED6EA5CB-81D4-4F2A-9A07-E8AB6010D3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2089" y="149723"/>
            <a:ext cx="4365114" cy="5541744"/>
          </a:xfrm>
          <a:prstGeom prst="rect">
            <a:avLst/>
          </a:prstGeom>
        </p:spPr>
      </p:pic>
      <p:pic>
        <p:nvPicPr>
          <p:cNvPr id="2" name="41595650_shuffling-the-cards-05">
            <a:hlinkClick r:id="" action="ppaction://media"/>
            <a:extLst>
              <a:ext uri="{FF2B5EF4-FFF2-40B4-BE49-F238E27FC236}">
                <a16:creationId xmlns:a16="http://schemas.microsoft.com/office/drawing/2014/main" id="{03497ED8-A52B-4C63-BE40-48874A1931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" end="217.275"/>
                  <p14:fade in="2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42299" y="761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3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3206F77E-F70F-48CD-B97C-B19DCA7B4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0" y="1195898"/>
            <a:ext cx="8641448" cy="4461774"/>
          </a:xfrm>
          <a:prstGeom prst="rect">
            <a:avLst/>
          </a:prstGeom>
        </p:spPr>
      </p:pic>
      <p:pic>
        <p:nvPicPr>
          <p:cNvPr id="9" name="그림 8">
            <a:hlinkClick r:id="rId7" action="ppaction://hlinksldjump"/>
            <a:extLst>
              <a:ext uri="{FF2B5EF4-FFF2-40B4-BE49-F238E27FC236}">
                <a16:creationId xmlns:a16="http://schemas.microsoft.com/office/drawing/2014/main" id="{0311E0C4-2C9A-4A8A-862C-C027DEA57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9C24811-749B-4257-9044-FBA046330B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1138" y="1195898"/>
            <a:ext cx="8641449" cy="44617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099775-28B2-466B-8B2D-8C7C7C7DEA65}"/>
              </a:ext>
            </a:extLst>
          </p:cNvPr>
          <p:cNvSpPr txBox="1"/>
          <p:nvPr/>
        </p:nvSpPr>
        <p:spPr>
          <a:xfrm>
            <a:off x="2299908" y="5544554"/>
            <a:ext cx="9238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TC Novarese Std Book" panose="020E0804040705020404" pitchFamily="34" charset="0"/>
                <a:ea typeface="+mn-ea"/>
                <a:cs typeface="+mn-cs"/>
              </a:rPr>
              <a:t>SWITCH POINTS!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2E1846B-CBB6-49B7-A937-9342A942FD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5" y="1337191"/>
            <a:ext cx="7514944" cy="4920644"/>
          </a:xfrm>
          <a:prstGeom prst="rect">
            <a:avLst/>
          </a:prstGeom>
        </p:spPr>
      </p:pic>
      <p:pic>
        <p:nvPicPr>
          <p:cNvPr id="16" name="41595677_sports-whistle-01">
            <a:hlinkClick r:id="" action="ppaction://media"/>
            <a:extLst>
              <a:ext uri="{FF2B5EF4-FFF2-40B4-BE49-F238E27FC236}">
                <a16:creationId xmlns:a16="http://schemas.microsoft.com/office/drawing/2014/main" id="{4E589825-97BA-4241-A382-41EF0FEDE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37085" y="6996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1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1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2A4085D-3089-43BE-81D7-FB8E3DD8E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6AA19-3DF1-4B34-9574-73174A5C2411}"/>
              </a:ext>
            </a:extLst>
          </p:cNvPr>
          <p:cNvSpPr txBox="1"/>
          <p:nvPr/>
        </p:nvSpPr>
        <p:spPr>
          <a:xfrm>
            <a:off x="4035706" y="904437"/>
            <a:ext cx="5791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TC Novarese Std Book" panose="020E0804040705020404" pitchFamily="34" charset="0"/>
              </a:rPr>
              <a:t>2 GOALS !</a:t>
            </a:r>
          </a:p>
        </p:txBody>
      </p:sp>
      <p:pic>
        <p:nvPicPr>
          <p:cNvPr id="7" name="43336538_crowd-cheering-outside-01">
            <a:hlinkClick r:id="" action="ppaction://media"/>
            <a:extLst>
              <a:ext uri="{FF2B5EF4-FFF2-40B4-BE49-F238E27FC236}">
                <a16:creationId xmlns:a16="http://schemas.microsoft.com/office/drawing/2014/main" id="{9594F525-5F60-4F1F-9F7D-1B6D0EA093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36.2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4424" y="7239000"/>
            <a:ext cx="609600" cy="609600"/>
          </a:xfrm>
          <a:prstGeom prst="rect">
            <a:avLst/>
          </a:prstGeom>
        </p:spPr>
      </p:pic>
      <p:pic>
        <p:nvPicPr>
          <p:cNvPr id="9" name="그림 8">
            <a:hlinkClick r:id="rId9" action="ppaction://hlinksldjump"/>
            <a:extLst>
              <a:ext uri="{FF2B5EF4-FFF2-40B4-BE49-F238E27FC236}">
                <a16:creationId xmlns:a16="http://schemas.microsoft.com/office/drawing/2014/main" id="{0311E0C4-2C9A-4A8A-862C-C027DEA57B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8577089-5FCE-4075-A6A2-D1F0AC3D0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0" y="4312779"/>
            <a:ext cx="1670616" cy="16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F8732F7B-4726-40EA-B873-57B939235041}"/>
              </a:ext>
            </a:extLst>
          </p:cNvPr>
          <p:cNvSpPr/>
          <p:nvPr/>
        </p:nvSpPr>
        <p:spPr>
          <a:xfrm>
            <a:off x="1192530" y="587920"/>
            <a:ext cx="9806940" cy="5863590"/>
          </a:xfrm>
          <a:prstGeom prst="rect">
            <a:avLst/>
          </a:prstGeom>
          <a:solidFill>
            <a:srgbClr val="7030A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7D97481-4124-4805-83FE-DD154C65E0D9}"/>
              </a:ext>
            </a:extLst>
          </p:cNvPr>
          <p:cNvSpPr/>
          <p:nvPr/>
        </p:nvSpPr>
        <p:spPr>
          <a:xfrm>
            <a:off x="2042992" y="282476"/>
            <a:ext cx="7772400" cy="1116419"/>
          </a:xfrm>
          <a:prstGeom prst="rect">
            <a:avLst/>
          </a:prstGeom>
          <a:solidFill>
            <a:schemeClr val="accent5">
              <a:lumMod val="60000"/>
              <a:lumOff val="4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4B9F51-50D2-4BD4-BC2D-4B62917D9DA5}"/>
              </a:ext>
            </a:extLst>
          </p:cNvPr>
          <p:cNvSpPr txBox="1"/>
          <p:nvPr/>
        </p:nvSpPr>
        <p:spPr>
          <a:xfrm>
            <a:off x="3306404" y="406490"/>
            <a:ext cx="4844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8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ITC Novarese Std Book" panose="020E0804040705020404" pitchFamily="34" charset="0"/>
              </a:rPr>
              <a:t>HOW TO PLAY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9EC5CC-429E-4D66-8C0E-51B13468F870}"/>
              </a:ext>
            </a:extLst>
          </p:cNvPr>
          <p:cNvSpPr txBox="1"/>
          <p:nvPr/>
        </p:nvSpPr>
        <p:spPr>
          <a:xfrm>
            <a:off x="1755648" y="1737360"/>
            <a:ext cx="85222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ITC Novarese Std Book" panose="020E0804040705020404" pitchFamily="34" charset="0"/>
              </a:rPr>
              <a:t>Make six teams or less.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ITC Novarese Std Book" panose="020E0804040705020404" pitchFamily="34" charset="0"/>
              </a:rPr>
              <a:t>Choose a football club.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ITC Novarese Std Book" panose="020E0804040705020404" pitchFamily="34" charset="0"/>
              </a:rPr>
              <a:t>Each round every club chooses a position on the field e.g. red jersey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ITC Novarese Std Book" panose="020E0804040705020404" pitchFamily="34" charset="0"/>
              </a:rPr>
              <a:t>Answer the question correctly and your club gets a chance to score some points.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ITC Novarese Std Book" panose="020E0804040705020404" pitchFamily="34" charset="0"/>
              </a:rPr>
              <a:t>The team with the highest points in the end wins the English Champions League !</a:t>
            </a:r>
          </a:p>
        </p:txBody>
      </p:sp>
      <p:pic>
        <p:nvPicPr>
          <p:cNvPr id="6" name="그래픽 5" descr="재생">
            <a:hlinkClick r:id="rId3" action="ppaction://hlinksldjump"/>
            <a:extLst>
              <a:ext uri="{FF2B5EF4-FFF2-40B4-BE49-F238E27FC236}">
                <a16:creationId xmlns:a16="http://schemas.microsoft.com/office/drawing/2014/main" id="{AB224833-8087-49E2-9402-0E5B1BCDB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10669" y="5942766"/>
            <a:ext cx="735027" cy="73502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840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11">
        <p:split orient="vert"/>
      </p:transition>
    </mc:Choice>
    <mc:Fallback xmlns="">
      <p:transition spd="slow" advTm="741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2A4085D-3089-43BE-81D7-FB8E3DD8E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6AA19-3DF1-4B34-9574-73174A5C2411}"/>
              </a:ext>
            </a:extLst>
          </p:cNvPr>
          <p:cNvSpPr txBox="1"/>
          <p:nvPr/>
        </p:nvSpPr>
        <p:spPr>
          <a:xfrm>
            <a:off x="1156326" y="460684"/>
            <a:ext cx="99777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TC Novarese Std Book" panose="020E0804040705020404" pitchFamily="34" charset="0"/>
              </a:rPr>
              <a:t>MISSED OPPORTUNITY!</a:t>
            </a:r>
          </a:p>
        </p:txBody>
      </p:sp>
      <p:pic>
        <p:nvPicPr>
          <p:cNvPr id="9" name="그림 8">
            <a:hlinkClick r:id="rId8" action="ppaction://hlinksldjump"/>
            <a:extLst>
              <a:ext uri="{FF2B5EF4-FFF2-40B4-BE49-F238E27FC236}">
                <a16:creationId xmlns:a16="http://schemas.microsoft.com/office/drawing/2014/main" id="{0311E0C4-2C9A-4A8A-862C-C027DEA57B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pic>
        <p:nvPicPr>
          <p:cNvPr id="2" name="crowd_booing_with_a_boo_you_suck_at_the_end_funny_mp3_7748">
            <a:hlinkClick r:id="" action="ppaction://media"/>
            <a:extLst>
              <a:ext uri="{FF2B5EF4-FFF2-40B4-BE49-F238E27FC236}">
                <a16:creationId xmlns:a16="http://schemas.microsoft.com/office/drawing/2014/main" id="{8FDF2E31-0B98-45DA-98BC-3541EA12D8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4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839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546 L 0.26784 -0.02546 C 0.38776 -0.02546 0.53568 -0.26505 0.53568 -0.45949 L 0.53568 -0.89352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84" y="-4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2A4085D-3089-43BE-81D7-FB8E3DD8E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6AA19-3DF1-4B34-9574-73174A5C2411}"/>
              </a:ext>
            </a:extLst>
          </p:cNvPr>
          <p:cNvSpPr txBox="1"/>
          <p:nvPr/>
        </p:nvSpPr>
        <p:spPr>
          <a:xfrm>
            <a:off x="3957917" y="904437"/>
            <a:ext cx="4513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TC Novarese Std Book" panose="020E0804040705020404" pitchFamily="34" charset="0"/>
              </a:rPr>
              <a:t>3 GOALS !</a:t>
            </a:r>
          </a:p>
        </p:txBody>
      </p:sp>
      <p:pic>
        <p:nvPicPr>
          <p:cNvPr id="7" name="43336538_crowd-cheering-outside-01">
            <a:hlinkClick r:id="" action="ppaction://media"/>
            <a:extLst>
              <a:ext uri="{FF2B5EF4-FFF2-40B4-BE49-F238E27FC236}">
                <a16:creationId xmlns:a16="http://schemas.microsoft.com/office/drawing/2014/main" id="{9594F525-5F60-4F1F-9F7D-1B6D0EA093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36.2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4424" y="7239000"/>
            <a:ext cx="609600" cy="609600"/>
          </a:xfrm>
          <a:prstGeom prst="rect">
            <a:avLst/>
          </a:prstGeom>
        </p:spPr>
      </p:pic>
      <p:pic>
        <p:nvPicPr>
          <p:cNvPr id="9" name="그림 8">
            <a:hlinkClick r:id="rId9" action="ppaction://hlinksldjump"/>
            <a:extLst>
              <a:ext uri="{FF2B5EF4-FFF2-40B4-BE49-F238E27FC236}">
                <a16:creationId xmlns:a16="http://schemas.microsoft.com/office/drawing/2014/main" id="{0311E0C4-2C9A-4A8A-862C-C027DEA57B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73F634C-198E-4E47-8F28-9D38D95A0C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049470D-FA9D-4905-BE43-FA91A7148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1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3206F77E-F70F-48CD-B97C-B19DCA7B4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0" y="1195898"/>
            <a:ext cx="8641448" cy="4461774"/>
          </a:xfrm>
          <a:prstGeom prst="rect">
            <a:avLst/>
          </a:prstGeom>
        </p:spPr>
      </p:pic>
      <p:pic>
        <p:nvPicPr>
          <p:cNvPr id="9" name="그림 8">
            <a:hlinkClick r:id="rId7" action="ppaction://hlinksldjump"/>
            <a:extLst>
              <a:ext uri="{FF2B5EF4-FFF2-40B4-BE49-F238E27FC236}">
                <a16:creationId xmlns:a16="http://schemas.microsoft.com/office/drawing/2014/main" id="{0311E0C4-2C9A-4A8A-862C-C027DEA57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9C24811-749B-4257-9044-FBA046330B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1138" y="1195898"/>
            <a:ext cx="8641449" cy="44617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099775-28B2-466B-8B2D-8C7C7C7DEA65}"/>
              </a:ext>
            </a:extLst>
          </p:cNvPr>
          <p:cNvSpPr txBox="1"/>
          <p:nvPr/>
        </p:nvSpPr>
        <p:spPr>
          <a:xfrm>
            <a:off x="2299908" y="5544554"/>
            <a:ext cx="9238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TC Novarese Std Book" panose="020E0804040705020404" pitchFamily="34" charset="0"/>
                <a:ea typeface="+mn-ea"/>
                <a:cs typeface="+mn-cs"/>
              </a:rPr>
              <a:t>SWITCH POINTS!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2E1846B-CBB6-49B7-A937-9342A942FD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5" y="1337191"/>
            <a:ext cx="7514944" cy="4920644"/>
          </a:xfrm>
          <a:prstGeom prst="rect">
            <a:avLst/>
          </a:prstGeom>
        </p:spPr>
      </p:pic>
      <p:pic>
        <p:nvPicPr>
          <p:cNvPr id="16" name="41595677_sports-whistle-01">
            <a:hlinkClick r:id="" action="ppaction://media"/>
            <a:extLst>
              <a:ext uri="{FF2B5EF4-FFF2-40B4-BE49-F238E27FC236}">
                <a16:creationId xmlns:a16="http://schemas.microsoft.com/office/drawing/2014/main" id="{4E589825-97BA-4241-A382-41EF0FEDE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37085" y="6996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9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0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BDF87270-8696-46FD-95A4-0D02844EDA6E}"/>
              </a:ext>
            </a:extLst>
          </p:cNvPr>
          <p:cNvSpPr/>
          <p:nvPr/>
        </p:nvSpPr>
        <p:spPr>
          <a:xfrm>
            <a:off x="276929" y="6288115"/>
            <a:ext cx="5962506" cy="43410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9EE55F6-7AAA-46DE-861C-70C124BD0629}"/>
              </a:ext>
            </a:extLst>
          </p:cNvPr>
          <p:cNvSpPr/>
          <p:nvPr/>
        </p:nvSpPr>
        <p:spPr>
          <a:xfrm>
            <a:off x="276929" y="5474413"/>
            <a:ext cx="5962506" cy="43410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D9B8E01-CC43-4A3B-A7CC-7F2A9E46B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504" y="606628"/>
            <a:ext cx="4545107" cy="488676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7735E6C-C9D2-414C-A3B0-9C1C69A0F5DD}"/>
              </a:ext>
            </a:extLst>
          </p:cNvPr>
          <p:cNvSpPr/>
          <p:nvPr/>
        </p:nvSpPr>
        <p:spPr>
          <a:xfrm>
            <a:off x="7617472" y="1974118"/>
            <a:ext cx="4363279" cy="2909764"/>
          </a:xfrm>
          <a:prstGeom prst="rect">
            <a:avLst/>
          </a:prstGeom>
          <a:noFill/>
          <a:ln>
            <a:noFill/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Flip the card as many times as you want, to accumulate points/goals but beware …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2653ECC-68AD-4910-B4E1-54D079873BB7}"/>
              </a:ext>
            </a:extLst>
          </p:cNvPr>
          <p:cNvSpPr/>
          <p:nvPr/>
        </p:nvSpPr>
        <p:spPr>
          <a:xfrm>
            <a:off x="276929" y="5096435"/>
            <a:ext cx="7573223" cy="1994856"/>
          </a:xfrm>
          <a:prstGeom prst="rect">
            <a:avLst/>
          </a:prstGeom>
          <a:noFill/>
          <a:ln>
            <a:noFill/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Yellow card </a:t>
            </a:r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&gt; Your team loses all points.</a:t>
            </a:r>
          </a:p>
          <a:p>
            <a:endParaRPr lang="en-US" sz="2800" dirty="0">
              <a:ln w="0"/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rgbClr val="FF0000"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Red Card </a:t>
            </a:r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&gt; All teams lose all points</a:t>
            </a:r>
          </a:p>
        </p:txBody>
      </p:sp>
      <p:pic>
        <p:nvPicPr>
          <p:cNvPr id="11" name="그림 10">
            <a:hlinkClick r:id="rId7" action="ppaction://hlinksldjump"/>
            <a:extLst>
              <a:ext uri="{FF2B5EF4-FFF2-40B4-BE49-F238E27FC236}">
                <a16:creationId xmlns:a16="http://schemas.microsoft.com/office/drawing/2014/main" id="{8D5C4E53-6C98-4331-9222-EDC02C58CE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1282" y="5493395"/>
            <a:ext cx="1130718" cy="1231174"/>
          </a:xfrm>
          <a:prstGeom prst="rect">
            <a:avLst/>
          </a:prstGeom>
        </p:spPr>
      </p:pic>
      <p:pic>
        <p:nvPicPr>
          <p:cNvPr id="9" name="Yellow Card">
            <a:extLst>
              <a:ext uri="{FF2B5EF4-FFF2-40B4-BE49-F238E27FC236}">
                <a16:creationId xmlns:a16="http://schemas.microsoft.com/office/drawing/2014/main" id="{D35F84AA-96C5-4845-A995-B9FAF02DBE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131" y="71515"/>
            <a:ext cx="4192032" cy="5280570"/>
          </a:xfrm>
          <a:prstGeom prst="rect">
            <a:avLst/>
          </a:prstGeom>
        </p:spPr>
      </p:pic>
      <p:pic>
        <p:nvPicPr>
          <p:cNvPr id="10" name="5 Card">
            <a:extLst>
              <a:ext uri="{FF2B5EF4-FFF2-40B4-BE49-F238E27FC236}">
                <a16:creationId xmlns:a16="http://schemas.microsoft.com/office/drawing/2014/main" id="{C11E50BA-752F-4E4C-86DF-B357537963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441" y="34558"/>
            <a:ext cx="5267401" cy="5944115"/>
          </a:xfrm>
          <a:prstGeom prst="rect">
            <a:avLst/>
          </a:prstGeom>
        </p:spPr>
      </p:pic>
      <p:pic>
        <p:nvPicPr>
          <p:cNvPr id="12" name="3 Card">
            <a:extLst>
              <a:ext uri="{FF2B5EF4-FFF2-40B4-BE49-F238E27FC236}">
                <a16:creationId xmlns:a16="http://schemas.microsoft.com/office/drawing/2014/main" id="{9ED9720D-4EED-45B1-932A-5F099619E7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446" y="45114"/>
            <a:ext cx="5060119" cy="5931922"/>
          </a:xfrm>
          <a:prstGeom prst="rect">
            <a:avLst/>
          </a:prstGeom>
        </p:spPr>
      </p:pic>
      <p:pic>
        <p:nvPicPr>
          <p:cNvPr id="13" name="4 Card">
            <a:extLst>
              <a:ext uri="{FF2B5EF4-FFF2-40B4-BE49-F238E27FC236}">
                <a16:creationId xmlns:a16="http://schemas.microsoft.com/office/drawing/2014/main" id="{1DF7DFB7-BBC3-4222-A664-655A8C87A0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929" y="6421"/>
            <a:ext cx="5060119" cy="5938019"/>
          </a:xfrm>
          <a:prstGeom prst="rect">
            <a:avLst/>
          </a:prstGeom>
        </p:spPr>
      </p:pic>
      <p:pic>
        <p:nvPicPr>
          <p:cNvPr id="14" name="Cover Card">
            <a:extLst>
              <a:ext uri="{FF2B5EF4-FFF2-40B4-BE49-F238E27FC236}">
                <a16:creationId xmlns:a16="http://schemas.microsoft.com/office/drawing/2014/main" id="{B8F9B649-7DF0-4A30-A8B2-E36235115C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648" y="34558"/>
            <a:ext cx="4365114" cy="5541744"/>
          </a:xfrm>
          <a:prstGeom prst="rect">
            <a:avLst/>
          </a:prstGeom>
        </p:spPr>
      </p:pic>
      <p:pic>
        <p:nvPicPr>
          <p:cNvPr id="15" name="41595650_shuffling-the-cards-05">
            <a:hlinkClick r:id="" action="ppaction://media"/>
            <a:extLst>
              <a:ext uri="{FF2B5EF4-FFF2-40B4-BE49-F238E27FC236}">
                <a16:creationId xmlns:a16="http://schemas.microsoft.com/office/drawing/2014/main" id="{586A547E-917F-46CF-A8DC-FB3385134C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" end="217.275"/>
                  <p14:fade in="2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42299" y="761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0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3206F77E-F70F-48CD-B97C-B19DCA7B4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0" y="1195898"/>
            <a:ext cx="8641448" cy="4461774"/>
          </a:xfrm>
          <a:prstGeom prst="rect">
            <a:avLst/>
          </a:prstGeom>
        </p:spPr>
      </p:pic>
      <p:pic>
        <p:nvPicPr>
          <p:cNvPr id="9" name="그림 8">
            <a:hlinkClick r:id="rId7" action="ppaction://hlinksldjump"/>
            <a:extLst>
              <a:ext uri="{FF2B5EF4-FFF2-40B4-BE49-F238E27FC236}">
                <a16:creationId xmlns:a16="http://schemas.microsoft.com/office/drawing/2014/main" id="{0311E0C4-2C9A-4A8A-862C-C027DEA57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9C24811-749B-4257-9044-FBA046330B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1138" y="1195898"/>
            <a:ext cx="8641449" cy="44617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099775-28B2-466B-8B2D-8C7C7C7DEA65}"/>
              </a:ext>
            </a:extLst>
          </p:cNvPr>
          <p:cNvSpPr txBox="1"/>
          <p:nvPr/>
        </p:nvSpPr>
        <p:spPr>
          <a:xfrm>
            <a:off x="2299908" y="5544554"/>
            <a:ext cx="9238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TC Novarese Std Book" panose="020E0804040705020404" pitchFamily="34" charset="0"/>
                <a:ea typeface="+mn-ea"/>
                <a:cs typeface="+mn-cs"/>
              </a:rPr>
              <a:t>SWITCH POINTS!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2E1846B-CBB6-49B7-A937-9342A942FD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5" y="1337191"/>
            <a:ext cx="7514944" cy="4920644"/>
          </a:xfrm>
          <a:prstGeom prst="rect">
            <a:avLst/>
          </a:prstGeom>
        </p:spPr>
      </p:pic>
      <p:pic>
        <p:nvPicPr>
          <p:cNvPr id="16" name="41595677_sports-whistle-01">
            <a:hlinkClick r:id="" action="ppaction://media"/>
            <a:extLst>
              <a:ext uri="{FF2B5EF4-FFF2-40B4-BE49-F238E27FC236}">
                <a16:creationId xmlns:a16="http://schemas.microsoft.com/office/drawing/2014/main" id="{4E589825-97BA-4241-A382-41EF0FEDE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37085" y="6996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9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urple Rectangle">
            <a:extLst>
              <a:ext uri="{FF2B5EF4-FFF2-40B4-BE49-F238E27FC236}">
                <a16:creationId xmlns:a16="http://schemas.microsoft.com/office/drawing/2014/main" id="{8EB92EAA-80A3-4363-BD65-7AD99E42F0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5" name="BJ1">
            <a:hlinkClick r:id="rId4" action="ppaction://hlinksldjump"/>
            <a:extLst>
              <a:ext uri="{FF2B5EF4-FFF2-40B4-BE49-F238E27FC236}">
                <a16:creationId xmlns:a16="http://schemas.microsoft.com/office/drawing/2014/main" id="{C9278989-BF61-4A44-94E1-5820A12D4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66" y="2622460"/>
            <a:ext cx="1426588" cy="1152244"/>
          </a:xfrm>
          <a:prstGeom prst="rect">
            <a:avLst/>
          </a:prstGeom>
        </p:spPr>
      </p:pic>
      <p:pic>
        <p:nvPicPr>
          <p:cNvPr id="76" name="BJ2">
            <a:hlinkClick r:id="rId6" action="ppaction://hlinksldjump"/>
            <a:extLst>
              <a:ext uri="{FF2B5EF4-FFF2-40B4-BE49-F238E27FC236}">
                <a16:creationId xmlns:a16="http://schemas.microsoft.com/office/drawing/2014/main" id="{200D576A-1E71-473F-B438-6245B2E885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35" y="635518"/>
            <a:ext cx="1420491" cy="1152244"/>
          </a:xfrm>
          <a:prstGeom prst="rect">
            <a:avLst/>
          </a:prstGeom>
        </p:spPr>
      </p:pic>
      <p:pic>
        <p:nvPicPr>
          <p:cNvPr id="77" name="BJ3">
            <a:hlinkClick r:id="rId8" action="ppaction://hlinksldjump"/>
            <a:extLst>
              <a:ext uri="{FF2B5EF4-FFF2-40B4-BE49-F238E27FC236}">
                <a16:creationId xmlns:a16="http://schemas.microsoft.com/office/drawing/2014/main" id="{F0A29CDE-2872-4B46-A68C-3DA0B3FD04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8371" y="1931646"/>
            <a:ext cx="1426588" cy="1158340"/>
          </a:xfrm>
          <a:prstGeom prst="rect">
            <a:avLst/>
          </a:prstGeom>
        </p:spPr>
      </p:pic>
      <p:pic>
        <p:nvPicPr>
          <p:cNvPr id="78" name="BJ4">
            <a:hlinkClick r:id="rId10" action="ppaction://hlinksldjump"/>
            <a:extLst>
              <a:ext uri="{FF2B5EF4-FFF2-40B4-BE49-F238E27FC236}">
                <a16:creationId xmlns:a16="http://schemas.microsoft.com/office/drawing/2014/main" id="{7C547CA0-65E0-4E2D-A007-8A6E9BE092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238" y="4700400"/>
            <a:ext cx="1426588" cy="1152244"/>
          </a:xfrm>
          <a:prstGeom prst="rect">
            <a:avLst/>
          </a:prstGeom>
        </p:spPr>
      </p:pic>
      <p:pic>
        <p:nvPicPr>
          <p:cNvPr id="79" name="BJ5">
            <a:hlinkClick r:id="rId12" action="ppaction://hlinksldjump"/>
            <a:extLst>
              <a:ext uri="{FF2B5EF4-FFF2-40B4-BE49-F238E27FC236}">
                <a16:creationId xmlns:a16="http://schemas.microsoft.com/office/drawing/2014/main" id="{88723640-2D38-48CA-A399-384856F38C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0647" y="3394117"/>
            <a:ext cx="1426588" cy="1152244"/>
          </a:xfrm>
          <a:prstGeom prst="rect">
            <a:avLst/>
          </a:prstGeom>
        </p:spPr>
      </p:pic>
      <p:pic>
        <p:nvPicPr>
          <p:cNvPr id="80" name="BJ6">
            <a:hlinkClick r:id="rId14" action="ppaction://hlinksldjump"/>
            <a:extLst>
              <a:ext uri="{FF2B5EF4-FFF2-40B4-BE49-F238E27FC236}">
                <a16:creationId xmlns:a16="http://schemas.microsoft.com/office/drawing/2014/main" id="{F3D007CA-3347-43B9-83FE-2023AA1055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14873" y="2470864"/>
            <a:ext cx="1426588" cy="1158340"/>
          </a:xfrm>
          <a:prstGeom prst="rect">
            <a:avLst/>
          </a:prstGeom>
        </p:spPr>
      </p:pic>
      <p:pic>
        <p:nvPicPr>
          <p:cNvPr id="81" name="BJ7">
            <a:hlinkClick r:id="rId16" action="ppaction://hlinksldjump"/>
            <a:extLst>
              <a:ext uri="{FF2B5EF4-FFF2-40B4-BE49-F238E27FC236}">
                <a16:creationId xmlns:a16="http://schemas.microsoft.com/office/drawing/2014/main" id="{52935813-5E90-4F69-9B61-640C4CE6EF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69168" y="1179810"/>
            <a:ext cx="1426588" cy="1152244"/>
          </a:xfrm>
          <a:prstGeom prst="rect">
            <a:avLst/>
          </a:prstGeom>
        </p:spPr>
      </p:pic>
      <p:pic>
        <p:nvPicPr>
          <p:cNvPr id="82" name="BJ8">
            <a:hlinkClick r:id="rId18" action="ppaction://hlinksldjump"/>
            <a:extLst>
              <a:ext uri="{FF2B5EF4-FFF2-40B4-BE49-F238E27FC236}">
                <a16:creationId xmlns:a16="http://schemas.microsoft.com/office/drawing/2014/main" id="{D1048C98-F59E-4700-9659-538076F6E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72039" y="3768015"/>
            <a:ext cx="1426588" cy="1158340"/>
          </a:xfrm>
          <a:prstGeom prst="rect">
            <a:avLst/>
          </a:prstGeom>
        </p:spPr>
      </p:pic>
      <p:pic>
        <p:nvPicPr>
          <p:cNvPr id="83" name="BJ9">
            <a:hlinkClick r:id="rId20" action="ppaction://hlinksldjump"/>
            <a:extLst>
              <a:ext uri="{FF2B5EF4-FFF2-40B4-BE49-F238E27FC236}">
                <a16:creationId xmlns:a16="http://schemas.microsoft.com/office/drawing/2014/main" id="{6A7C0A62-8A74-4375-BC2A-BF972D1DFF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39900" y="2470864"/>
            <a:ext cx="1420491" cy="1158340"/>
          </a:xfrm>
          <a:prstGeom prst="rect">
            <a:avLst/>
          </a:prstGeom>
        </p:spPr>
      </p:pic>
      <p:pic>
        <p:nvPicPr>
          <p:cNvPr id="84" name="BJ10">
            <a:hlinkClick r:id="rId22" action="ppaction://hlinksldjump"/>
            <a:extLst>
              <a:ext uri="{FF2B5EF4-FFF2-40B4-BE49-F238E27FC236}">
                <a16:creationId xmlns:a16="http://schemas.microsoft.com/office/drawing/2014/main" id="{A36E2660-094E-49CF-B166-4F4A5133C09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85411" y="779402"/>
            <a:ext cx="1426588" cy="1152244"/>
          </a:xfrm>
          <a:prstGeom prst="rect">
            <a:avLst/>
          </a:prstGeom>
        </p:spPr>
      </p:pic>
      <p:pic>
        <p:nvPicPr>
          <p:cNvPr id="85" name="BJ11">
            <a:hlinkClick r:id="rId24" action="ppaction://hlinksldjump"/>
            <a:extLst>
              <a:ext uri="{FF2B5EF4-FFF2-40B4-BE49-F238E27FC236}">
                <a16:creationId xmlns:a16="http://schemas.microsoft.com/office/drawing/2014/main" id="{3CE70F1D-AA72-4327-912B-BC456BA9E50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16164" y="4304455"/>
            <a:ext cx="1426588" cy="1152244"/>
          </a:xfrm>
          <a:prstGeom prst="rect">
            <a:avLst/>
          </a:prstGeom>
        </p:spPr>
      </p:pic>
      <p:pic>
        <p:nvPicPr>
          <p:cNvPr id="86" name="RJ1">
            <a:hlinkClick r:id="rId26" action="ppaction://hlinksldjump"/>
            <a:extLst>
              <a:ext uri="{FF2B5EF4-FFF2-40B4-BE49-F238E27FC236}">
                <a16:creationId xmlns:a16="http://schemas.microsoft.com/office/drawing/2014/main" id="{B69A0113-E02D-4C20-BE2D-871BD4CFC8A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797250" y="2628655"/>
            <a:ext cx="1426588" cy="1152244"/>
          </a:xfrm>
          <a:prstGeom prst="rect">
            <a:avLst/>
          </a:prstGeom>
        </p:spPr>
      </p:pic>
      <p:pic>
        <p:nvPicPr>
          <p:cNvPr id="87" name="RJ2">
            <a:hlinkClick r:id="rId28" action="ppaction://hlinksldjump"/>
            <a:extLst>
              <a:ext uri="{FF2B5EF4-FFF2-40B4-BE49-F238E27FC236}">
                <a16:creationId xmlns:a16="http://schemas.microsoft.com/office/drawing/2014/main" id="{33BA529A-CC38-408F-96B0-D4FD75D72B8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865174" y="4700400"/>
            <a:ext cx="1426588" cy="1158340"/>
          </a:xfrm>
          <a:prstGeom prst="rect">
            <a:avLst/>
          </a:prstGeom>
        </p:spPr>
      </p:pic>
      <p:pic>
        <p:nvPicPr>
          <p:cNvPr id="88" name="RJ3">
            <a:hlinkClick r:id="rId30" action="ppaction://hlinksldjump"/>
            <a:extLst>
              <a:ext uri="{FF2B5EF4-FFF2-40B4-BE49-F238E27FC236}">
                <a16:creationId xmlns:a16="http://schemas.microsoft.com/office/drawing/2014/main" id="{421F786E-2A95-4A78-9DA8-BAB77A0E78C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188565" y="3319621"/>
            <a:ext cx="1426588" cy="1152244"/>
          </a:xfrm>
          <a:prstGeom prst="rect">
            <a:avLst/>
          </a:prstGeom>
        </p:spPr>
      </p:pic>
      <p:pic>
        <p:nvPicPr>
          <p:cNvPr id="89" name="RJ4">
            <a:hlinkClick r:id="rId32" action="ppaction://hlinksldjump"/>
            <a:extLst>
              <a:ext uri="{FF2B5EF4-FFF2-40B4-BE49-F238E27FC236}">
                <a16:creationId xmlns:a16="http://schemas.microsoft.com/office/drawing/2014/main" id="{1B180EAD-CB56-420F-9171-A4311B6F36D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865174" y="635518"/>
            <a:ext cx="1426588" cy="1158340"/>
          </a:xfrm>
          <a:prstGeom prst="rect">
            <a:avLst/>
          </a:prstGeom>
        </p:spPr>
      </p:pic>
      <p:pic>
        <p:nvPicPr>
          <p:cNvPr id="90" name="RJ5">
            <a:hlinkClick r:id="rId34" action="ppaction://hlinksldjump"/>
            <a:extLst>
              <a:ext uri="{FF2B5EF4-FFF2-40B4-BE49-F238E27FC236}">
                <a16:creationId xmlns:a16="http://schemas.microsoft.com/office/drawing/2014/main" id="{67242339-07F3-49E5-B96E-38F67E59616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188565" y="1944619"/>
            <a:ext cx="1426588" cy="1158340"/>
          </a:xfrm>
          <a:prstGeom prst="rect">
            <a:avLst/>
          </a:prstGeom>
        </p:spPr>
      </p:pic>
      <p:pic>
        <p:nvPicPr>
          <p:cNvPr id="91" name="RJ6">
            <a:hlinkClick r:id="rId36" action="ppaction://hlinksldjump"/>
            <a:extLst>
              <a:ext uri="{FF2B5EF4-FFF2-40B4-BE49-F238E27FC236}">
                <a16:creationId xmlns:a16="http://schemas.microsoft.com/office/drawing/2014/main" id="{DEAD675D-1D38-4D95-A869-594E9788BA8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530700" y="2473912"/>
            <a:ext cx="1426588" cy="1152244"/>
          </a:xfrm>
          <a:prstGeom prst="rect">
            <a:avLst/>
          </a:prstGeom>
        </p:spPr>
      </p:pic>
      <p:pic>
        <p:nvPicPr>
          <p:cNvPr id="92" name="RJ10">
            <a:hlinkClick r:id="rId38" action="ppaction://hlinksldjump"/>
            <a:extLst>
              <a:ext uri="{FF2B5EF4-FFF2-40B4-BE49-F238E27FC236}">
                <a16:creationId xmlns:a16="http://schemas.microsoft.com/office/drawing/2014/main" id="{13658061-2E6D-4722-8F5D-5E5629B9DC0B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873327" y="4344137"/>
            <a:ext cx="1426588" cy="1152244"/>
          </a:xfrm>
          <a:prstGeom prst="rect">
            <a:avLst/>
          </a:prstGeom>
        </p:spPr>
      </p:pic>
      <p:pic>
        <p:nvPicPr>
          <p:cNvPr id="93" name="RJ7">
            <a:hlinkClick r:id="rId40" action="ppaction://hlinksldjump"/>
            <a:extLst>
              <a:ext uri="{FF2B5EF4-FFF2-40B4-BE49-F238E27FC236}">
                <a16:creationId xmlns:a16="http://schemas.microsoft.com/office/drawing/2014/main" id="{1D076213-88D1-4F46-A877-C158CBB0062C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30946" y="3774704"/>
            <a:ext cx="1426588" cy="1158340"/>
          </a:xfrm>
          <a:prstGeom prst="rect">
            <a:avLst/>
          </a:prstGeom>
        </p:spPr>
      </p:pic>
      <p:pic>
        <p:nvPicPr>
          <p:cNvPr id="94" name="RJ9">
            <a:hlinkClick r:id="rId42" action="ppaction://hlinksldjump"/>
            <a:extLst>
              <a:ext uri="{FF2B5EF4-FFF2-40B4-BE49-F238E27FC236}">
                <a16:creationId xmlns:a16="http://schemas.microsoft.com/office/drawing/2014/main" id="{D531D58D-311C-4C28-865E-077C3CE1D9F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099897" y="2467043"/>
            <a:ext cx="1420491" cy="1152244"/>
          </a:xfrm>
          <a:prstGeom prst="rect">
            <a:avLst/>
          </a:prstGeom>
        </p:spPr>
      </p:pic>
      <p:pic>
        <p:nvPicPr>
          <p:cNvPr id="95" name="RJ11">
            <a:hlinkClick r:id="rId44" action="ppaction://hlinksldjump"/>
            <a:extLst>
              <a:ext uri="{FF2B5EF4-FFF2-40B4-BE49-F238E27FC236}">
                <a16:creationId xmlns:a16="http://schemas.microsoft.com/office/drawing/2014/main" id="{461303FF-F97C-4589-8476-60C00A853E2E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6873327" y="779402"/>
            <a:ext cx="1426588" cy="1158340"/>
          </a:xfrm>
          <a:prstGeom prst="rect">
            <a:avLst/>
          </a:prstGeom>
        </p:spPr>
      </p:pic>
      <p:pic>
        <p:nvPicPr>
          <p:cNvPr id="96" name="RJ8">
            <a:hlinkClick r:id="rId46" action="ppaction://hlinksldjump"/>
            <a:extLst>
              <a:ext uri="{FF2B5EF4-FFF2-40B4-BE49-F238E27FC236}">
                <a16:creationId xmlns:a16="http://schemas.microsoft.com/office/drawing/2014/main" id="{F1ED5E20-6869-42C8-9962-7B983F2FDF5E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030946" y="1185537"/>
            <a:ext cx="1426588" cy="1152244"/>
          </a:xfrm>
          <a:prstGeom prst="rect">
            <a:avLst/>
          </a:prstGeom>
        </p:spPr>
      </p:pic>
      <p:pic>
        <p:nvPicPr>
          <p:cNvPr id="25" name="그림 24">
            <a:hlinkClick r:id="rId48" action="ppaction://hlinksldjump"/>
            <a:extLst>
              <a:ext uri="{FF2B5EF4-FFF2-40B4-BE49-F238E27FC236}">
                <a16:creationId xmlns:a16="http://schemas.microsoft.com/office/drawing/2014/main" id="{5127ECBD-4D54-45DB-AFC5-1065F061E18C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4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BDF87270-8696-46FD-95A4-0D02844EDA6E}"/>
              </a:ext>
            </a:extLst>
          </p:cNvPr>
          <p:cNvSpPr/>
          <p:nvPr/>
        </p:nvSpPr>
        <p:spPr>
          <a:xfrm>
            <a:off x="276929" y="6288115"/>
            <a:ext cx="5962506" cy="43410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9EE55F6-7AAA-46DE-861C-70C124BD0629}"/>
              </a:ext>
            </a:extLst>
          </p:cNvPr>
          <p:cNvSpPr/>
          <p:nvPr/>
        </p:nvSpPr>
        <p:spPr>
          <a:xfrm>
            <a:off x="276929" y="5474413"/>
            <a:ext cx="5962506" cy="43410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D9B8E01-CC43-4A3B-A7CC-7F2A9E46B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504" y="606628"/>
            <a:ext cx="4545107" cy="488676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7735E6C-C9D2-414C-A3B0-9C1C69A0F5DD}"/>
              </a:ext>
            </a:extLst>
          </p:cNvPr>
          <p:cNvSpPr/>
          <p:nvPr/>
        </p:nvSpPr>
        <p:spPr>
          <a:xfrm>
            <a:off x="7617472" y="1974118"/>
            <a:ext cx="4363279" cy="2909764"/>
          </a:xfrm>
          <a:prstGeom prst="rect">
            <a:avLst/>
          </a:prstGeom>
          <a:noFill/>
          <a:ln>
            <a:noFill/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Flip the card as many times as you want to accumulate points/goals but beware …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2653ECC-68AD-4910-B4E1-54D079873BB7}"/>
              </a:ext>
            </a:extLst>
          </p:cNvPr>
          <p:cNvSpPr/>
          <p:nvPr/>
        </p:nvSpPr>
        <p:spPr>
          <a:xfrm>
            <a:off x="276929" y="5096435"/>
            <a:ext cx="7573223" cy="1994856"/>
          </a:xfrm>
          <a:prstGeom prst="rect">
            <a:avLst/>
          </a:prstGeom>
          <a:noFill/>
          <a:ln>
            <a:noFill/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Yellow card </a:t>
            </a:r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&gt; Your team loses all points.</a:t>
            </a:r>
          </a:p>
          <a:p>
            <a:endParaRPr lang="en-US" sz="2800" dirty="0">
              <a:ln w="0"/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rgbClr val="FF0000"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Red Card </a:t>
            </a:r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&gt; All teams lose all points</a:t>
            </a:r>
          </a:p>
        </p:txBody>
      </p:sp>
      <p:pic>
        <p:nvPicPr>
          <p:cNvPr id="11" name="그림 10">
            <a:hlinkClick r:id="rId7" action="ppaction://hlinksldjump"/>
            <a:extLst>
              <a:ext uri="{FF2B5EF4-FFF2-40B4-BE49-F238E27FC236}">
                <a16:creationId xmlns:a16="http://schemas.microsoft.com/office/drawing/2014/main" id="{8D5C4E53-6C98-4331-9222-EDC02C58CE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1282" y="5493395"/>
            <a:ext cx="1130718" cy="1231174"/>
          </a:xfrm>
          <a:prstGeom prst="rect">
            <a:avLst/>
          </a:prstGeom>
        </p:spPr>
      </p:pic>
      <p:pic>
        <p:nvPicPr>
          <p:cNvPr id="21" name="Blank Card">
            <a:extLst>
              <a:ext uri="{FF2B5EF4-FFF2-40B4-BE49-F238E27FC236}">
                <a16:creationId xmlns:a16="http://schemas.microsoft.com/office/drawing/2014/main" id="{C1050F53-1F21-43FC-85CE-09512BFC90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843" y="376341"/>
            <a:ext cx="3773751" cy="4950381"/>
          </a:xfrm>
          <a:prstGeom prst="rect">
            <a:avLst/>
          </a:prstGeom>
        </p:spPr>
      </p:pic>
      <p:pic>
        <p:nvPicPr>
          <p:cNvPr id="22" name="3 Card">
            <a:extLst>
              <a:ext uri="{FF2B5EF4-FFF2-40B4-BE49-F238E27FC236}">
                <a16:creationId xmlns:a16="http://schemas.microsoft.com/office/drawing/2014/main" id="{B6052C78-5B0D-4372-A7E5-A7979EACB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810" y="135776"/>
            <a:ext cx="5060119" cy="5931922"/>
          </a:xfrm>
          <a:prstGeom prst="rect">
            <a:avLst/>
          </a:prstGeom>
        </p:spPr>
      </p:pic>
      <p:pic>
        <p:nvPicPr>
          <p:cNvPr id="23" name="2 Card">
            <a:extLst>
              <a:ext uri="{FF2B5EF4-FFF2-40B4-BE49-F238E27FC236}">
                <a16:creationId xmlns:a16="http://schemas.microsoft.com/office/drawing/2014/main" id="{771409BF-D3C3-4C4E-B2A0-4E36FB7610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486" y="-185064"/>
            <a:ext cx="5060119" cy="5931922"/>
          </a:xfrm>
          <a:prstGeom prst="rect">
            <a:avLst/>
          </a:prstGeom>
        </p:spPr>
      </p:pic>
      <p:pic>
        <p:nvPicPr>
          <p:cNvPr id="24" name="Cover Card">
            <a:extLst>
              <a:ext uri="{FF2B5EF4-FFF2-40B4-BE49-F238E27FC236}">
                <a16:creationId xmlns:a16="http://schemas.microsoft.com/office/drawing/2014/main" id="{B77F6469-9C56-4C10-9A1F-11562E2C46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988" y="149912"/>
            <a:ext cx="4365114" cy="5541744"/>
          </a:xfrm>
          <a:prstGeom prst="rect">
            <a:avLst/>
          </a:prstGeom>
        </p:spPr>
      </p:pic>
      <p:pic>
        <p:nvPicPr>
          <p:cNvPr id="25" name="41595650_shuffling-the-cards-05">
            <a:hlinkClick r:id="" action="ppaction://media"/>
            <a:extLst>
              <a:ext uri="{FF2B5EF4-FFF2-40B4-BE49-F238E27FC236}">
                <a16:creationId xmlns:a16="http://schemas.microsoft.com/office/drawing/2014/main" id="{85B5294E-C99C-45A7-837B-52B8E37849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" end="217.275"/>
                  <p14:fade in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42299" y="761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7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4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2A4085D-3089-43BE-81D7-FB8E3DD8E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6AA19-3DF1-4B34-9574-73174A5C2411}"/>
              </a:ext>
            </a:extLst>
          </p:cNvPr>
          <p:cNvSpPr txBox="1"/>
          <p:nvPr/>
        </p:nvSpPr>
        <p:spPr>
          <a:xfrm>
            <a:off x="4035706" y="904437"/>
            <a:ext cx="5791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TC Novarese Std Book" panose="020E0804040705020404" pitchFamily="34" charset="0"/>
              </a:rPr>
              <a:t>2 GOALS !</a:t>
            </a:r>
          </a:p>
        </p:txBody>
      </p:sp>
      <p:pic>
        <p:nvPicPr>
          <p:cNvPr id="7" name="43336538_crowd-cheering-outside-01">
            <a:hlinkClick r:id="" action="ppaction://media"/>
            <a:extLst>
              <a:ext uri="{FF2B5EF4-FFF2-40B4-BE49-F238E27FC236}">
                <a16:creationId xmlns:a16="http://schemas.microsoft.com/office/drawing/2014/main" id="{9594F525-5F60-4F1F-9F7D-1B6D0EA093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36.2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4424" y="7239000"/>
            <a:ext cx="609600" cy="609600"/>
          </a:xfrm>
          <a:prstGeom prst="rect">
            <a:avLst/>
          </a:prstGeom>
        </p:spPr>
      </p:pic>
      <p:pic>
        <p:nvPicPr>
          <p:cNvPr id="9" name="그림 8">
            <a:hlinkClick r:id="rId9" action="ppaction://hlinksldjump"/>
            <a:extLst>
              <a:ext uri="{FF2B5EF4-FFF2-40B4-BE49-F238E27FC236}">
                <a16:creationId xmlns:a16="http://schemas.microsoft.com/office/drawing/2014/main" id="{0311E0C4-2C9A-4A8A-862C-C027DEA57B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8577089-5FCE-4075-A6A2-D1F0AC3D0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0" y="4312779"/>
            <a:ext cx="1670616" cy="16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6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BDF87270-8696-46FD-95A4-0D02844EDA6E}"/>
              </a:ext>
            </a:extLst>
          </p:cNvPr>
          <p:cNvSpPr/>
          <p:nvPr/>
        </p:nvSpPr>
        <p:spPr>
          <a:xfrm>
            <a:off x="276929" y="6288115"/>
            <a:ext cx="5962506" cy="43410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9EE55F6-7AAA-46DE-861C-70C124BD0629}"/>
              </a:ext>
            </a:extLst>
          </p:cNvPr>
          <p:cNvSpPr/>
          <p:nvPr/>
        </p:nvSpPr>
        <p:spPr>
          <a:xfrm>
            <a:off x="276929" y="5474413"/>
            <a:ext cx="5962506" cy="43410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D9B8E01-CC43-4A3B-A7CC-7F2A9E46B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504" y="606628"/>
            <a:ext cx="4545107" cy="488676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7735E6C-C9D2-414C-A3B0-9C1C69A0F5DD}"/>
              </a:ext>
            </a:extLst>
          </p:cNvPr>
          <p:cNvSpPr/>
          <p:nvPr/>
        </p:nvSpPr>
        <p:spPr>
          <a:xfrm>
            <a:off x="7617472" y="1974118"/>
            <a:ext cx="4363279" cy="2909764"/>
          </a:xfrm>
          <a:prstGeom prst="rect">
            <a:avLst/>
          </a:prstGeom>
          <a:noFill/>
          <a:ln>
            <a:noFill/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Flip the card as many times as you want, to accumulate points/goals but beware …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2653ECC-68AD-4910-B4E1-54D079873BB7}"/>
              </a:ext>
            </a:extLst>
          </p:cNvPr>
          <p:cNvSpPr/>
          <p:nvPr/>
        </p:nvSpPr>
        <p:spPr>
          <a:xfrm>
            <a:off x="276929" y="5096435"/>
            <a:ext cx="7573223" cy="1994856"/>
          </a:xfrm>
          <a:prstGeom prst="rect">
            <a:avLst/>
          </a:prstGeom>
          <a:noFill/>
          <a:ln>
            <a:noFill/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Yellow card </a:t>
            </a:r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&gt; Your team loses all points.</a:t>
            </a:r>
          </a:p>
          <a:p>
            <a:endParaRPr lang="en-US" sz="2800" dirty="0">
              <a:ln w="0"/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rgbClr val="FF0000"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Red Card </a:t>
            </a:r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&gt; All teams lose all points</a:t>
            </a:r>
          </a:p>
        </p:txBody>
      </p:sp>
      <p:pic>
        <p:nvPicPr>
          <p:cNvPr id="11" name="그림 10">
            <a:hlinkClick r:id="rId7" action="ppaction://hlinksldjump"/>
            <a:extLst>
              <a:ext uri="{FF2B5EF4-FFF2-40B4-BE49-F238E27FC236}">
                <a16:creationId xmlns:a16="http://schemas.microsoft.com/office/drawing/2014/main" id="{8D5C4E53-6C98-4331-9222-EDC02C58CE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1282" y="5493395"/>
            <a:ext cx="1130718" cy="1231174"/>
          </a:xfrm>
          <a:prstGeom prst="rect">
            <a:avLst/>
          </a:prstGeom>
        </p:spPr>
      </p:pic>
      <p:pic>
        <p:nvPicPr>
          <p:cNvPr id="21" name="Blank Card">
            <a:extLst>
              <a:ext uri="{FF2B5EF4-FFF2-40B4-BE49-F238E27FC236}">
                <a16:creationId xmlns:a16="http://schemas.microsoft.com/office/drawing/2014/main" id="{C1050F53-1F21-43FC-85CE-09512BFC90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843" y="376341"/>
            <a:ext cx="3773751" cy="4950381"/>
          </a:xfrm>
          <a:prstGeom prst="rect">
            <a:avLst/>
          </a:prstGeom>
        </p:spPr>
      </p:pic>
      <p:pic>
        <p:nvPicPr>
          <p:cNvPr id="23" name="2 Card">
            <a:extLst>
              <a:ext uri="{FF2B5EF4-FFF2-40B4-BE49-F238E27FC236}">
                <a16:creationId xmlns:a16="http://schemas.microsoft.com/office/drawing/2014/main" id="{771409BF-D3C3-4C4E-B2A0-4E36FB7610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820" y="-114430"/>
            <a:ext cx="5060119" cy="5931922"/>
          </a:xfrm>
          <a:prstGeom prst="rect">
            <a:avLst/>
          </a:prstGeom>
        </p:spPr>
      </p:pic>
      <p:pic>
        <p:nvPicPr>
          <p:cNvPr id="12" name="5 Card">
            <a:extLst>
              <a:ext uri="{FF2B5EF4-FFF2-40B4-BE49-F238E27FC236}">
                <a16:creationId xmlns:a16="http://schemas.microsoft.com/office/drawing/2014/main" id="{874860D5-7CA8-42A3-8B8F-C63C8058AD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999" y="164867"/>
            <a:ext cx="5267401" cy="5944115"/>
          </a:xfrm>
          <a:prstGeom prst="rect">
            <a:avLst/>
          </a:prstGeom>
        </p:spPr>
      </p:pic>
      <p:pic>
        <p:nvPicPr>
          <p:cNvPr id="24" name="Cover Card">
            <a:extLst>
              <a:ext uri="{FF2B5EF4-FFF2-40B4-BE49-F238E27FC236}">
                <a16:creationId xmlns:a16="http://schemas.microsoft.com/office/drawing/2014/main" id="{B77F6469-9C56-4C10-9A1F-11562E2C46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030" y="135776"/>
            <a:ext cx="4365114" cy="5541744"/>
          </a:xfrm>
          <a:prstGeom prst="rect">
            <a:avLst/>
          </a:prstGeom>
        </p:spPr>
      </p:pic>
      <p:pic>
        <p:nvPicPr>
          <p:cNvPr id="13" name="41595650_shuffling-the-cards-05">
            <a:hlinkClick r:id="" action="ppaction://media"/>
            <a:extLst>
              <a:ext uri="{FF2B5EF4-FFF2-40B4-BE49-F238E27FC236}">
                <a16:creationId xmlns:a16="http://schemas.microsoft.com/office/drawing/2014/main" id="{519C0B39-6B0B-474D-B03A-C4BF748B07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" end="217.275"/>
                  <p14:fade in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42299" y="761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6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3206F77E-F70F-48CD-B97C-B19DCA7B4F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0" y="1195898"/>
            <a:ext cx="8641448" cy="4461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6AA19-3DF1-4B34-9574-73174A5C2411}"/>
              </a:ext>
            </a:extLst>
          </p:cNvPr>
          <p:cNvSpPr txBox="1"/>
          <p:nvPr/>
        </p:nvSpPr>
        <p:spPr>
          <a:xfrm>
            <a:off x="3920936" y="64881"/>
            <a:ext cx="4350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TC Novarese Std Book" panose="020E0804040705020404" pitchFamily="34" charset="0"/>
                <a:ea typeface="+mn-ea"/>
                <a:cs typeface="+mn-cs"/>
              </a:rPr>
              <a:t>OFFSIDE!</a:t>
            </a:r>
          </a:p>
        </p:txBody>
      </p:sp>
      <p:pic>
        <p:nvPicPr>
          <p:cNvPr id="9" name="그림 8">
            <a:hlinkClick r:id="rId7" action="ppaction://hlinksldjump"/>
            <a:extLst>
              <a:ext uri="{FF2B5EF4-FFF2-40B4-BE49-F238E27FC236}">
                <a16:creationId xmlns:a16="http://schemas.microsoft.com/office/drawing/2014/main" id="{0311E0C4-2C9A-4A8A-862C-C027DEA57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9C24811-749B-4257-9044-FBA046330B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1138" y="1195898"/>
            <a:ext cx="8641449" cy="44617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099775-28B2-466B-8B2D-8C7C7C7DEA65}"/>
              </a:ext>
            </a:extLst>
          </p:cNvPr>
          <p:cNvSpPr txBox="1"/>
          <p:nvPr/>
        </p:nvSpPr>
        <p:spPr>
          <a:xfrm>
            <a:off x="2299908" y="5544554"/>
            <a:ext cx="9238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white">
                    <a:lumMod val="95000"/>
                  </a:prstClr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ITC Novarese Std Book" panose="020E0804040705020404" pitchFamily="34" charset="0"/>
                <a:ea typeface="+mn-ea"/>
                <a:cs typeface="+mn-cs"/>
              </a:rPr>
              <a:t>SWITCH POINTS!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2E1846B-CBB6-49B7-A937-9342A942FD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5" y="1337191"/>
            <a:ext cx="7514944" cy="4920644"/>
          </a:xfrm>
          <a:prstGeom prst="rect">
            <a:avLst/>
          </a:prstGeom>
        </p:spPr>
      </p:pic>
      <p:pic>
        <p:nvPicPr>
          <p:cNvPr id="16" name="41595677_sports-whistle-01">
            <a:hlinkClick r:id="" action="ppaction://media"/>
            <a:extLst>
              <a:ext uri="{FF2B5EF4-FFF2-40B4-BE49-F238E27FC236}">
                <a16:creationId xmlns:a16="http://schemas.microsoft.com/office/drawing/2014/main" id="{4E589825-97BA-4241-A382-41EF0FEDE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37085" y="6996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1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  <p:bldP spid="6" grpId="1"/>
      <p:bldP spid="10" grpId="0"/>
      <p:bldP spid="10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4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2A4085D-3089-43BE-81D7-FB8E3DD8E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6AA19-3DF1-4B34-9574-73174A5C2411}"/>
              </a:ext>
            </a:extLst>
          </p:cNvPr>
          <p:cNvSpPr txBox="1"/>
          <p:nvPr/>
        </p:nvSpPr>
        <p:spPr>
          <a:xfrm>
            <a:off x="4035706" y="904437"/>
            <a:ext cx="5791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TC Novarese Std Book" panose="020E0804040705020404" pitchFamily="34" charset="0"/>
              </a:rPr>
              <a:t>2 GOALS !</a:t>
            </a:r>
          </a:p>
        </p:txBody>
      </p:sp>
      <p:pic>
        <p:nvPicPr>
          <p:cNvPr id="7" name="43336538_crowd-cheering-outside-01">
            <a:hlinkClick r:id="" action="ppaction://media"/>
            <a:extLst>
              <a:ext uri="{FF2B5EF4-FFF2-40B4-BE49-F238E27FC236}">
                <a16:creationId xmlns:a16="http://schemas.microsoft.com/office/drawing/2014/main" id="{9594F525-5F60-4F1F-9F7D-1B6D0EA093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36.2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4424" y="7239000"/>
            <a:ext cx="609600" cy="609600"/>
          </a:xfrm>
          <a:prstGeom prst="rect">
            <a:avLst/>
          </a:prstGeom>
        </p:spPr>
      </p:pic>
      <p:pic>
        <p:nvPicPr>
          <p:cNvPr id="9" name="그림 8">
            <a:hlinkClick r:id="rId9" action="ppaction://hlinksldjump"/>
            <a:extLst>
              <a:ext uri="{FF2B5EF4-FFF2-40B4-BE49-F238E27FC236}">
                <a16:creationId xmlns:a16="http://schemas.microsoft.com/office/drawing/2014/main" id="{0311E0C4-2C9A-4A8A-862C-C027DEA57B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8577089-5FCE-4075-A6A2-D1F0AC3D0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0" y="4312779"/>
            <a:ext cx="1670616" cy="16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>
            <a:extLst>
              <a:ext uri="{FF2B5EF4-FFF2-40B4-BE49-F238E27FC236}">
                <a16:creationId xmlns:a16="http://schemas.microsoft.com/office/drawing/2014/main" id="{4A5D0354-4C43-4D2B-9AE5-B1B92DB46172}"/>
              </a:ext>
            </a:extLst>
          </p:cNvPr>
          <p:cNvSpPr/>
          <p:nvPr/>
        </p:nvSpPr>
        <p:spPr>
          <a:xfrm>
            <a:off x="515380" y="701113"/>
            <a:ext cx="8326624" cy="43410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2" name="Poison Ivy">
            <a:extLst>
              <a:ext uri="{FF2B5EF4-FFF2-40B4-BE49-F238E27FC236}">
                <a16:creationId xmlns:a16="http://schemas.microsoft.com/office/drawing/2014/main" id="{D2F273FF-B4EF-82E1-6821-68D5DFD56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9711" y="4273594"/>
            <a:ext cx="1232892" cy="122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Bane">
            <a:extLst>
              <a:ext uri="{FF2B5EF4-FFF2-40B4-BE49-F238E27FC236}">
                <a16:creationId xmlns:a16="http://schemas.microsoft.com/office/drawing/2014/main" id="{082018ED-E825-E2A3-B9CE-C561E818D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767" y="4090746"/>
            <a:ext cx="1007796" cy="141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Catwoman">
            <a:extLst>
              <a:ext uri="{FF2B5EF4-FFF2-40B4-BE49-F238E27FC236}">
                <a16:creationId xmlns:a16="http://schemas.microsoft.com/office/drawing/2014/main" id="{3682DD60-95BB-5AED-D20A-3A0F55B4B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043" y="4136324"/>
            <a:ext cx="1679208" cy="13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The Riddler">
            <a:extLst>
              <a:ext uri="{FF2B5EF4-FFF2-40B4-BE49-F238E27FC236}">
                <a16:creationId xmlns:a16="http://schemas.microsoft.com/office/drawing/2014/main" id="{DF5F2862-C0E1-07B6-7C96-95DF6385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9875" y="1230099"/>
            <a:ext cx="1269299" cy="128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Harley Quinn">
            <a:extLst>
              <a:ext uri="{FF2B5EF4-FFF2-40B4-BE49-F238E27FC236}">
                <a16:creationId xmlns:a16="http://schemas.microsoft.com/office/drawing/2014/main" id="{F1E159DE-BDFF-18CB-BD70-06C987DE8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4781" y="1291379"/>
            <a:ext cx="1171212" cy="117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The Joker">
            <a:extLst>
              <a:ext uri="{FF2B5EF4-FFF2-40B4-BE49-F238E27FC236}">
                <a16:creationId xmlns:a16="http://schemas.microsoft.com/office/drawing/2014/main" id="{302F99EC-652D-9CD5-C31C-50E0DE68E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989" y="1273833"/>
            <a:ext cx="1276393" cy="12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0">
            <a:extLst>
              <a:ext uri="{FF2B5EF4-FFF2-40B4-BE49-F238E27FC236}">
                <a16:creationId xmlns:a16="http://schemas.microsoft.com/office/drawing/2014/main" id="{D5B08186-CE10-33E0-450F-1231B7FEC578}"/>
              </a:ext>
            </a:extLst>
          </p:cNvPr>
          <p:cNvSpPr txBox="1"/>
          <p:nvPr/>
        </p:nvSpPr>
        <p:spPr>
          <a:xfrm>
            <a:off x="1765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20" name="1">
            <a:extLst>
              <a:ext uri="{FF2B5EF4-FFF2-40B4-BE49-F238E27FC236}">
                <a16:creationId xmlns:a16="http://schemas.microsoft.com/office/drawing/2014/main" id="{9AB28BA7-6BBA-EEFB-81B4-0CB83769E067}"/>
              </a:ext>
            </a:extLst>
          </p:cNvPr>
          <p:cNvSpPr txBox="1"/>
          <p:nvPr/>
        </p:nvSpPr>
        <p:spPr>
          <a:xfrm>
            <a:off x="1765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21" name="2">
            <a:extLst>
              <a:ext uri="{FF2B5EF4-FFF2-40B4-BE49-F238E27FC236}">
                <a16:creationId xmlns:a16="http://schemas.microsoft.com/office/drawing/2014/main" id="{A94148E9-5FD5-A828-D41F-E4595898C4CF}"/>
              </a:ext>
            </a:extLst>
          </p:cNvPr>
          <p:cNvSpPr txBox="1"/>
          <p:nvPr/>
        </p:nvSpPr>
        <p:spPr>
          <a:xfrm>
            <a:off x="1765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22" name="3">
            <a:extLst>
              <a:ext uri="{FF2B5EF4-FFF2-40B4-BE49-F238E27FC236}">
                <a16:creationId xmlns:a16="http://schemas.microsoft.com/office/drawing/2014/main" id="{71A0E3FE-676C-878A-A7D2-6281F1787455}"/>
              </a:ext>
            </a:extLst>
          </p:cNvPr>
          <p:cNvSpPr txBox="1"/>
          <p:nvPr/>
        </p:nvSpPr>
        <p:spPr>
          <a:xfrm>
            <a:off x="1765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23" name="4">
            <a:extLst>
              <a:ext uri="{FF2B5EF4-FFF2-40B4-BE49-F238E27FC236}">
                <a16:creationId xmlns:a16="http://schemas.microsoft.com/office/drawing/2014/main" id="{8CA0FF8B-E486-EB41-AD11-016A16EB6626}"/>
              </a:ext>
            </a:extLst>
          </p:cNvPr>
          <p:cNvSpPr txBox="1"/>
          <p:nvPr/>
        </p:nvSpPr>
        <p:spPr>
          <a:xfrm>
            <a:off x="1765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24" name="5">
            <a:extLst>
              <a:ext uri="{FF2B5EF4-FFF2-40B4-BE49-F238E27FC236}">
                <a16:creationId xmlns:a16="http://schemas.microsoft.com/office/drawing/2014/main" id="{B2BE1DC6-EFB4-E3F6-AE7A-624B324EA026}"/>
              </a:ext>
            </a:extLst>
          </p:cNvPr>
          <p:cNvSpPr txBox="1"/>
          <p:nvPr/>
        </p:nvSpPr>
        <p:spPr>
          <a:xfrm>
            <a:off x="1765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25" name="6">
            <a:extLst>
              <a:ext uri="{FF2B5EF4-FFF2-40B4-BE49-F238E27FC236}">
                <a16:creationId xmlns:a16="http://schemas.microsoft.com/office/drawing/2014/main" id="{BA780507-E000-4912-10FF-4E39D61055E3}"/>
              </a:ext>
            </a:extLst>
          </p:cNvPr>
          <p:cNvSpPr txBox="1"/>
          <p:nvPr/>
        </p:nvSpPr>
        <p:spPr>
          <a:xfrm>
            <a:off x="1765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26" name="7">
            <a:extLst>
              <a:ext uri="{FF2B5EF4-FFF2-40B4-BE49-F238E27FC236}">
                <a16:creationId xmlns:a16="http://schemas.microsoft.com/office/drawing/2014/main" id="{D81CBC63-4B2F-E346-209A-23773BF75CD6}"/>
              </a:ext>
            </a:extLst>
          </p:cNvPr>
          <p:cNvSpPr txBox="1"/>
          <p:nvPr/>
        </p:nvSpPr>
        <p:spPr>
          <a:xfrm>
            <a:off x="1765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27" name="8">
            <a:extLst>
              <a:ext uri="{FF2B5EF4-FFF2-40B4-BE49-F238E27FC236}">
                <a16:creationId xmlns:a16="http://schemas.microsoft.com/office/drawing/2014/main" id="{BB3094B8-895D-D42D-5606-5C69153BD9AD}"/>
              </a:ext>
            </a:extLst>
          </p:cNvPr>
          <p:cNvSpPr txBox="1"/>
          <p:nvPr/>
        </p:nvSpPr>
        <p:spPr>
          <a:xfrm>
            <a:off x="1765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28" name="9">
            <a:extLst>
              <a:ext uri="{FF2B5EF4-FFF2-40B4-BE49-F238E27FC236}">
                <a16:creationId xmlns:a16="http://schemas.microsoft.com/office/drawing/2014/main" id="{90939203-68C7-0E47-AF28-F979852A9669}"/>
              </a:ext>
            </a:extLst>
          </p:cNvPr>
          <p:cNvSpPr txBox="1"/>
          <p:nvPr/>
        </p:nvSpPr>
        <p:spPr>
          <a:xfrm>
            <a:off x="1765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9" name="0">
            <a:extLst>
              <a:ext uri="{FF2B5EF4-FFF2-40B4-BE49-F238E27FC236}">
                <a16:creationId xmlns:a16="http://schemas.microsoft.com/office/drawing/2014/main" id="{947F03D0-5E63-4067-F122-66444195C70A}"/>
              </a:ext>
            </a:extLst>
          </p:cNvPr>
          <p:cNvSpPr txBox="1"/>
          <p:nvPr/>
        </p:nvSpPr>
        <p:spPr>
          <a:xfrm>
            <a:off x="1384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3389A5BD-D6B5-F219-A46E-DD2891F6BD25}"/>
              </a:ext>
            </a:extLst>
          </p:cNvPr>
          <p:cNvSpPr txBox="1"/>
          <p:nvPr/>
        </p:nvSpPr>
        <p:spPr>
          <a:xfrm>
            <a:off x="1384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F5112D55-87F6-F6CA-217D-058F0CDF275F}"/>
              </a:ext>
            </a:extLst>
          </p:cNvPr>
          <p:cNvSpPr txBox="1"/>
          <p:nvPr/>
        </p:nvSpPr>
        <p:spPr>
          <a:xfrm>
            <a:off x="1384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9DAE6DEE-5B94-7BAD-9C09-F3B03573F582}"/>
              </a:ext>
            </a:extLst>
          </p:cNvPr>
          <p:cNvSpPr txBox="1"/>
          <p:nvPr/>
        </p:nvSpPr>
        <p:spPr>
          <a:xfrm>
            <a:off x="1384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EA6908B4-EC3A-1C74-942B-994D1670004C}"/>
              </a:ext>
            </a:extLst>
          </p:cNvPr>
          <p:cNvSpPr txBox="1"/>
          <p:nvPr/>
        </p:nvSpPr>
        <p:spPr>
          <a:xfrm>
            <a:off x="1384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C98739D1-9DA5-4795-8425-E30AB3C50BF0}"/>
              </a:ext>
            </a:extLst>
          </p:cNvPr>
          <p:cNvSpPr txBox="1"/>
          <p:nvPr/>
        </p:nvSpPr>
        <p:spPr>
          <a:xfrm>
            <a:off x="1384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B8DDD4AE-F798-B284-3AD1-7B8B43A8B7D3}"/>
              </a:ext>
            </a:extLst>
          </p:cNvPr>
          <p:cNvSpPr txBox="1"/>
          <p:nvPr/>
        </p:nvSpPr>
        <p:spPr>
          <a:xfrm>
            <a:off x="1384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960E7494-BC24-DB1E-4939-AABAEFFB7310}"/>
              </a:ext>
            </a:extLst>
          </p:cNvPr>
          <p:cNvSpPr txBox="1"/>
          <p:nvPr/>
        </p:nvSpPr>
        <p:spPr>
          <a:xfrm>
            <a:off x="1384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61A14374-B638-F8D9-8623-70E2E5419F23}"/>
              </a:ext>
            </a:extLst>
          </p:cNvPr>
          <p:cNvSpPr txBox="1"/>
          <p:nvPr/>
        </p:nvSpPr>
        <p:spPr>
          <a:xfrm>
            <a:off x="1384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2E288FF3-686C-A850-4178-39943A3F7DAC}"/>
              </a:ext>
            </a:extLst>
          </p:cNvPr>
          <p:cNvSpPr txBox="1"/>
          <p:nvPr/>
        </p:nvSpPr>
        <p:spPr>
          <a:xfrm>
            <a:off x="138493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2" name="0">
            <a:extLst>
              <a:ext uri="{FF2B5EF4-FFF2-40B4-BE49-F238E27FC236}">
                <a16:creationId xmlns:a16="http://schemas.microsoft.com/office/drawing/2014/main" id="{C4588E8E-DFB8-F11A-B443-F9F98B18694C}"/>
              </a:ext>
            </a:extLst>
          </p:cNvPr>
          <p:cNvSpPr txBox="1"/>
          <p:nvPr/>
        </p:nvSpPr>
        <p:spPr>
          <a:xfrm>
            <a:off x="98869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88" name="1">
            <a:extLst>
              <a:ext uri="{FF2B5EF4-FFF2-40B4-BE49-F238E27FC236}">
                <a16:creationId xmlns:a16="http://schemas.microsoft.com/office/drawing/2014/main" id="{D85810B7-D47B-1AE6-1598-99A19813F905}"/>
              </a:ext>
            </a:extLst>
          </p:cNvPr>
          <p:cNvSpPr txBox="1"/>
          <p:nvPr/>
        </p:nvSpPr>
        <p:spPr>
          <a:xfrm>
            <a:off x="98869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90" name="2">
            <a:extLst>
              <a:ext uri="{FF2B5EF4-FFF2-40B4-BE49-F238E27FC236}">
                <a16:creationId xmlns:a16="http://schemas.microsoft.com/office/drawing/2014/main" id="{7EC0A5D4-E22A-9EAB-F40B-581C5B6335F6}"/>
              </a:ext>
            </a:extLst>
          </p:cNvPr>
          <p:cNvSpPr txBox="1"/>
          <p:nvPr/>
        </p:nvSpPr>
        <p:spPr>
          <a:xfrm>
            <a:off x="98869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100" name="3">
            <a:extLst>
              <a:ext uri="{FF2B5EF4-FFF2-40B4-BE49-F238E27FC236}">
                <a16:creationId xmlns:a16="http://schemas.microsoft.com/office/drawing/2014/main" id="{B6212E4E-8AD2-252D-BEAD-4AD4A0A03E9E}"/>
              </a:ext>
            </a:extLst>
          </p:cNvPr>
          <p:cNvSpPr txBox="1"/>
          <p:nvPr/>
        </p:nvSpPr>
        <p:spPr>
          <a:xfrm>
            <a:off x="98869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3" name="4">
            <a:extLst>
              <a:ext uri="{FF2B5EF4-FFF2-40B4-BE49-F238E27FC236}">
                <a16:creationId xmlns:a16="http://schemas.microsoft.com/office/drawing/2014/main" id="{252270FF-3C4C-1B7A-E954-DFECEA23406E}"/>
              </a:ext>
            </a:extLst>
          </p:cNvPr>
          <p:cNvSpPr txBox="1"/>
          <p:nvPr/>
        </p:nvSpPr>
        <p:spPr>
          <a:xfrm>
            <a:off x="98869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4" name="5">
            <a:extLst>
              <a:ext uri="{FF2B5EF4-FFF2-40B4-BE49-F238E27FC236}">
                <a16:creationId xmlns:a16="http://schemas.microsoft.com/office/drawing/2014/main" id="{B811DC13-DF8D-57F1-02A1-9B3707142C1A}"/>
              </a:ext>
            </a:extLst>
          </p:cNvPr>
          <p:cNvSpPr txBox="1"/>
          <p:nvPr/>
        </p:nvSpPr>
        <p:spPr>
          <a:xfrm>
            <a:off x="98869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5" name="6">
            <a:extLst>
              <a:ext uri="{FF2B5EF4-FFF2-40B4-BE49-F238E27FC236}">
                <a16:creationId xmlns:a16="http://schemas.microsoft.com/office/drawing/2014/main" id="{84A3EC06-38C5-7D81-9716-415A82221045}"/>
              </a:ext>
            </a:extLst>
          </p:cNvPr>
          <p:cNvSpPr txBox="1"/>
          <p:nvPr/>
        </p:nvSpPr>
        <p:spPr>
          <a:xfrm>
            <a:off x="98869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6" name="7">
            <a:extLst>
              <a:ext uri="{FF2B5EF4-FFF2-40B4-BE49-F238E27FC236}">
                <a16:creationId xmlns:a16="http://schemas.microsoft.com/office/drawing/2014/main" id="{499ED39B-B4BC-D11C-0D83-AFDD40E31CFD}"/>
              </a:ext>
            </a:extLst>
          </p:cNvPr>
          <p:cNvSpPr txBox="1"/>
          <p:nvPr/>
        </p:nvSpPr>
        <p:spPr>
          <a:xfrm>
            <a:off x="98869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2DCEFFDA-D0DB-A4AB-9229-313B431A8119}"/>
              </a:ext>
            </a:extLst>
          </p:cNvPr>
          <p:cNvSpPr txBox="1"/>
          <p:nvPr/>
        </p:nvSpPr>
        <p:spPr>
          <a:xfrm>
            <a:off x="98869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8" name="9">
            <a:extLst>
              <a:ext uri="{FF2B5EF4-FFF2-40B4-BE49-F238E27FC236}">
                <a16:creationId xmlns:a16="http://schemas.microsoft.com/office/drawing/2014/main" id="{B45DB3A0-A56D-7055-A50B-93F867B33B53}"/>
              </a:ext>
            </a:extLst>
          </p:cNvPr>
          <p:cNvSpPr txBox="1"/>
          <p:nvPr/>
        </p:nvSpPr>
        <p:spPr>
          <a:xfrm>
            <a:off x="988697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69" name="0">
            <a:extLst>
              <a:ext uri="{FF2B5EF4-FFF2-40B4-BE49-F238E27FC236}">
                <a16:creationId xmlns:a16="http://schemas.microsoft.com/office/drawing/2014/main" id="{C53418DC-D616-E23E-EE5F-6A27DBB9A64B}"/>
              </a:ext>
            </a:extLst>
          </p:cNvPr>
          <p:cNvSpPr txBox="1"/>
          <p:nvPr/>
        </p:nvSpPr>
        <p:spPr>
          <a:xfrm>
            <a:off x="4689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70" name="1">
            <a:extLst>
              <a:ext uri="{FF2B5EF4-FFF2-40B4-BE49-F238E27FC236}">
                <a16:creationId xmlns:a16="http://schemas.microsoft.com/office/drawing/2014/main" id="{5E06DFA2-E9E5-8070-CA1C-38583B989955}"/>
              </a:ext>
            </a:extLst>
          </p:cNvPr>
          <p:cNvSpPr txBox="1"/>
          <p:nvPr/>
        </p:nvSpPr>
        <p:spPr>
          <a:xfrm>
            <a:off x="4689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71" name="2">
            <a:extLst>
              <a:ext uri="{FF2B5EF4-FFF2-40B4-BE49-F238E27FC236}">
                <a16:creationId xmlns:a16="http://schemas.microsoft.com/office/drawing/2014/main" id="{6DEE4646-C845-9F9D-B6F7-1961CDE30F30}"/>
              </a:ext>
            </a:extLst>
          </p:cNvPr>
          <p:cNvSpPr txBox="1"/>
          <p:nvPr/>
        </p:nvSpPr>
        <p:spPr>
          <a:xfrm>
            <a:off x="4689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72" name="3">
            <a:extLst>
              <a:ext uri="{FF2B5EF4-FFF2-40B4-BE49-F238E27FC236}">
                <a16:creationId xmlns:a16="http://schemas.microsoft.com/office/drawing/2014/main" id="{C3E0D404-0EEE-FB86-10D7-A3DB63D59ABB}"/>
              </a:ext>
            </a:extLst>
          </p:cNvPr>
          <p:cNvSpPr txBox="1"/>
          <p:nvPr/>
        </p:nvSpPr>
        <p:spPr>
          <a:xfrm>
            <a:off x="4689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73" name="4">
            <a:extLst>
              <a:ext uri="{FF2B5EF4-FFF2-40B4-BE49-F238E27FC236}">
                <a16:creationId xmlns:a16="http://schemas.microsoft.com/office/drawing/2014/main" id="{354DDB3E-DF94-80A9-F596-7E361139FB84}"/>
              </a:ext>
            </a:extLst>
          </p:cNvPr>
          <p:cNvSpPr txBox="1"/>
          <p:nvPr/>
        </p:nvSpPr>
        <p:spPr>
          <a:xfrm>
            <a:off x="4689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74" name="5">
            <a:extLst>
              <a:ext uri="{FF2B5EF4-FFF2-40B4-BE49-F238E27FC236}">
                <a16:creationId xmlns:a16="http://schemas.microsoft.com/office/drawing/2014/main" id="{E6B18564-6463-1ED9-8A6D-348348AF0AAD}"/>
              </a:ext>
            </a:extLst>
          </p:cNvPr>
          <p:cNvSpPr txBox="1"/>
          <p:nvPr/>
        </p:nvSpPr>
        <p:spPr>
          <a:xfrm>
            <a:off x="4689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75" name="6">
            <a:extLst>
              <a:ext uri="{FF2B5EF4-FFF2-40B4-BE49-F238E27FC236}">
                <a16:creationId xmlns:a16="http://schemas.microsoft.com/office/drawing/2014/main" id="{A54ED3EE-3D04-8BBF-F231-C1440EE6D09E}"/>
              </a:ext>
            </a:extLst>
          </p:cNvPr>
          <p:cNvSpPr txBox="1"/>
          <p:nvPr/>
        </p:nvSpPr>
        <p:spPr>
          <a:xfrm>
            <a:off x="4689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76" name="7">
            <a:extLst>
              <a:ext uri="{FF2B5EF4-FFF2-40B4-BE49-F238E27FC236}">
                <a16:creationId xmlns:a16="http://schemas.microsoft.com/office/drawing/2014/main" id="{44440EC4-A34D-9F90-C803-68942E6EA6E3}"/>
              </a:ext>
            </a:extLst>
          </p:cNvPr>
          <p:cNvSpPr txBox="1"/>
          <p:nvPr/>
        </p:nvSpPr>
        <p:spPr>
          <a:xfrm>
            <a:off x="4689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77" name="8">
            <a:extLst>
              <a:ext uri="{FF2B5EF4-FFF2-40B4-BE49-F238E27FC236}">
                <a16:creationId xmlns:a16="http://schemas.microsoft.com/office/drawing/2014/main" id="{FAEDB6E4-DDAA-231A-20E2-F13EBA4AF0F1}"/>
              </a:ext>
            </a:extLst>
          </p:cNvPr>
          <p:cNvSpPr txBox="1"/>
          <p:nvPr/>
        </p:nvSpPr>
        <p:spPr>
          <a:xfrm>
            <a:off x="4689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78" name="9">
            <a:extLst>
              <a:ext uri="{FF2B5EF4-FFF2-40B4-BE49-F238E27FC236}">
                <a16:creationId xmlns:a16="http://schemas.microsoft.com/office/drawing/2014/main" id="{BB78BCC2-4E18-85A3-A7F0-C5B5B433B808}"/>
              </a:ext>
            </a:extLst>
          </p:cNvPr>
          <p:cNvSpPr txBox="1"/>
          <p:nvPr/>
        </p:nvSpPr>
        <p:spPr>
          <a:xfrm>
            <a:off x="4689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79" name="0">
            <a:extLst>
              <a:ext uri="{FF2B5EF4-FFF2-40B4-BE49-F238E27FC236}">
                <a16:creationId xmlns:a16="http://schemas.microsoft.com/office/drawing/2014/main" id="{D0795644-CD3B-60F6-B08A-09080FF45043}"/>
              </a:ext>
            </a:extLst>
          </p:cNvPr>
          <p:cNvSpPr txBox="1"/>
          <p:nvPr/>
        </p:nvSpPr>
        <p:spPr>
          <a:xfrm>
            <a:off x="4308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80" name="1">
            <a:extLst>
              <a:ext uri="{FF2B5EF4-FFF2-40B4-BE49-F238E27FC236}">
                <a16:creationId xmlns:a16="http://schemas.microsoft.com/office/drawing/2014/main" id="{ACFBBB5B-9A84-037C-E848-5D5E518D002C}"/>
              </a:ext>
            </a:extLst>
          </p:cNvPr>
          <p:cNvSpPr txBox="1"/>
          <p:nvPr/>
        </p:nvSpPr>
        <p:spPr>
          <a:xfrm>
            <a:off x="4308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81" name="2">
            <a:extLst>
              <a:ext uri="{FF2B5EF4-FFF2-40B4-BE49-F238E27FC236}">
                <a16:creationId xmlns:a16="http://schemas.microsoft.com/office/drawing/2014/main" id="{9151D5E4-17DA-C86D-2847-FAA3115139FC}"/>
              </a:ext>
            </a:extLst>
          </p:cNvPr>
          <p:cNvSpPr txBox="1"/>
          <p:nvPr/>
        </p:nvSpPr>
        <p:spPr>
          <a:xfrm>
            <a:off x="4308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82" name="3">
            <a:extLst>
              <a:ext uri="{FF2B5EF4-FFF2-40B4-BE49-F238E27FC236}">
                <a16:creationId xmlns:a16="http://schemas.microsoft.com/office/drawing/2014/main" id="{9B1C1632-0823-2B93-00DC-109D6276EDE7}"/>
              </a:ext>
            </a:extLst>
          </p:cNvPr>
          <p:cNvSpPr txBox="1"/>
          <p:nvPr/>
        </p:nvSpPr>
        <p:spPr>
          <a:xfrm>
            <a:off x="4308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83" name="4">
            <a:extLst>
              <a:ext uri="{FF2B5EF4-FFF2-40B4-BE49-F238E27FC236}">
                <a16:creationId xmlns:a16="http://schemas.microsoft.com/office/drawing/2014/main" id="{FC3EB8E1-D95C-6338-F1DF-EC6F48192C46}"/>
              </a:ext>
            </a:extLst>
          </p:cNvPr>
          <p:cNvSpPr txBox="1"/>
          <p:nvPr/>
        </p:nvSpPr>
        <p:spPr>
          <a:xfrm>
            <a:off x="4308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84" name="5">
            <a:extLst>
              <a:ext uri="{FF2B5EF4-FFF2-40B4-BE49-F238E27FC236}">
                <a16:creationId xmlns:a16="http://schemas.microsoft.com/office/drawing/2014/main" id="{F2878635-28B0-72BA-AB63-D66524C39527}"/>
              </a:ext>
            </a:extLst>
          </p:cNvPr>
          <p:cNvSpPr txBox="1"/>
          <p:nvPr/>
        </p:nvSpPr>
        <p:spPr>
          <a:xfrm>
            <a:off x="4308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85" name="6">
            <a:extLst>
              <a:ext uri="{FF2B5EF4-FFF2-40B4-BE49-F238E27FC236}">
                <a16:creationId xmlns:a16="http://schemas.microsoft.com/office/drawing/2014/main" id="{44839152-4571-A919-B3F2-4BE27E9FC75F}"/>
              </a:ext>
            </a:extLst>
          </p:cNvPr>
          <p:cNvSpPr txBox="1"/>
          <p:nvPr/>
        </p:nvSpPr>
        <p:spPr>
          <a:xfrm>
            <a:off x="4308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86" name="7">
            <a:extLst>
              <a:ext uri="{FF2B5EF4-FFF2-40B4-BE49-F238E27FC236}">
                <a16:creationId xmlns:a16="http://schemas.microsoft.com/office/drawing/2014/main" id="{678FCB55-AF6E-E8F0-59BE-BCAEC6A49F79}"/>
              </a:ext>
            </a:extLst>
          </p:cNvPr>
          <p:cNvSpPr txBox="1"/>
          <p:nvPr/>
        </p:nvSpPr>
        <p:spPr>
          <a:xfrm>
            <a:off x="4308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87" name="8">
            <a:extLst>
              <a:ext uri="{FF2B5EF4-FFF2-40B4-BE49-F238E27FC236}">
                <a16:creationId xmlns:a16="http://schemas.microsoft.com/office/drawing/2014/main" id="{E64C1BC3-23B5-1DE0-248F-BD7E7E96D603}"/>
              </a:ext>
            </a:extLst>
          </p:cNvPr>
          <p:cNvSpPr txBox="1"/>
          <p:nvPr/>
        </p:nvSpPr>
        <p:spPr>
          <a:xfrm>
            <a:off x="4308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89" name="9">
            <a:extLst>
              <a:ext uri="{FF2B5EF4-FFF2-40B4-BE49-F238E27FC236}">
                <a16:creationId xmlns:a16="http://schemas.microsoft.com/office/drawing/2014/main" id="{9B3562ED-8F33-B7D8-BE76-8DD6698B2FAA}"/>
              </a:ext>
            </a:extLst>
          </p:cNvPr>
          <p:cNvSpPr txBox="1"/>
          <p:nvPr/>
        </p:nvSpPr>
        <p:spPr>
          <a:xfrm>
            <a:off x="430827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91" name="0">
            <a:extLst>
              <a:ext uri="{FF2B5EF4-FFF2-40B4-BE49-F238E27FC236}">
                <a16:creationId xmlns:a16="http://schemas.microsoft.com/office/drawing/2014/main" id="{98AD745B-E98F-2C5E-EB60-8F5F458105F7}"/>
              </a:ext>
            </a:extLst>
          </p:cNvPr>
          <p:cNvSpPr txBox="1"/>
          <p:nvPr/>
        </p:nvSpPr>
        <p:spPr>
          <a:xfrm>
            <a:off x="391203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92" name="1">
            <a:extLst>
              <a:ext uri="{FF2B5EF4-FFF2-40B4-BE49-F238E27FC236}">
                <a16:creationId xmlns:a16="http://schemas.microsoft.com/office/drawing/2014/main" id="{F692FDF3-9377-E28E-5A03-210A4E77E62A}"/>
              </a:ext>
            </a:extLst>
          </p:cNvPr>
          <p:cNvSpPr txBox="1"/>
          <p:nvPr/>
        </p:nvSpPr>
        <p:spPr>
          <a:xfrm>
            <a:off x="391203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93" name="2">
            <a:extLst>
              <a:ext uri="{FF2B5EF4-FFF2-40B4-BE49-F238E27FC236}">
                <a16:creationId xmlns:a16="http://schemas.microsoft.com/office/drawing/2014/main" id="{4707AFEA-1220-1FBC-8C3B-C728DBFFC7D4}"/>
              </a:ext>
            </a:extLst>
          </p:cNvPr>
          <p:cNvSpPr txBox="1"/>
          <p:nvPr/>
        </p:nvSpPr>
        <p:spPr>
          <a:xfrm>
            <a:off x="391203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94" name="3">
            <a:extLst>
              <a:ext uri="{FF2B5EF4-FFF2-40B4-BE49-F238E27FC236}">
                <a16:creationId xmlns:a16="http://schemas.microsoft.com/office/drawing/2014/main" id="{AE0D1ABE-2E25-14FE-69BF-3CAF59790E51}"/>
              </a:ext>
            </a:extLst>
          </p:cNvPr>
          <p:cNvSpPr txBox="1"/>
          <p:nvPr/>
        </p:nvSpPr>
        <p:spPr>
          <a:xfrm>
            <a:off x="391203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95" name="4">
            <a:extLst>
              <a:ext uri="{FF2B5EF4-FFF2-40B4-BE49-F238E27FC236}">
                <a16:creationId xmlns:a16="http://schemas.microsoft.com/office/drawing/2014/main" id="{313CE0A4-F585-0ED3-3AF3-5606402E63BA}"/>
              </a:ext>
            </a:extLst>
          </p:cNvPr>
          <p:cNvSpPr txBox="1"/>
          <p:nvPr/>
        </p:nvSpPr>
        <p:spPr>
          <a:xfrm>
            <a:off x="391203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96" name="5">
            <a:extLst>
              <a:ext uri="{FF2B5EF4-FFF2-40B4-BE49-F238E27FC236}">
                <a16:creationId xmlns:a16="http://schemas.microsoft.com/office/drawing/2014/main" id="{52F46B3E-AA48-B590-6E15-DF2E27EA46EB}"/>
              </a:ext>
            </a:extLst>
          </p:cNvPr>
          <p:cNvSpPr txBox="1"/>
          <p:nvPr/>
        </p:nvSpPr>
        <p:spPr>
          <a:xfrm>
            <a:off x="391203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97" name="6">
            <a:extLst>
              <a:ext uri="{FF2B5EF4-FFF2-40B4-BE49-F238E27FC236}">
                <a16:creationId xmlns:a16="http://schemas.microsoft.com/office/drawing/2014/main" id="{601C6FC1-A643-A87E-3DA5-00514D4F6BFB}"/>
              </a:ext>
            </a:extLst>
          </p:cNvPr>
          <p:cNvSpPr txBox="1"/>
          <p:nvPr/>
        </p:nvSpPr>
        <p:spPr>
          <a:xfrm>
            <a:off x="391203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98" name="7">
            <a:extLst>
              <a:ext uri="{FF2B5EF4-FFF2-40B4-BE49-F238E27FC236}">
                <a16:creationId xmlns:a16="http://schemas.microsoft.com/office/drawing/2014/main" id="{06648D56-D04A-050F-A6D7-08396ABF5FEE}"/>
              </a:ext>
            </a:extLst>
          </p:cNvPr>
          <p:cNvSpPr txBox="1"/>
          <p:nvPr/>
        </p:nvSpPr>
        <p:spPr>
          <a:xfrm>
            <a:off x="391203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99" name="8">
            <a:extLst>
              <a:ext uri="{FF2B5EF4-FFF2-40B4-BE49-F238E27FC236}">
                <a16:creationId xmlns:a16="http://schemas.microsoft.com/office/drawing/2014/main" id="{118F3A78-7CCF-BDF9-1858-3800F3DC5C53}"/>
              </a:ext>
            </a:extLst>
          </p:cNvPr>
          <p:cNvSpPr txBox="1"/>
          <p:nvPr/>
        </p:nvSpPr>
        <p:spPr>
          <a:xfrm>
            <a:off x="391203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102" name="9">
            <a:extLst>
              <a:ext uri="{FF2B5EF4-FFF2-40B4-BE49-F238E27FC236}">
                <a16:creationId xmlns:a16="http://schemas.microsoft.com/office/drawing/2014/main" id="{B80D3AD9-2E02-EB51-FC17-BCCE18B23327}"/>
              </a:ext>
            </a:extLst>
          </p:cNvPr>
          <p:cNvSpPr txBox="1"/>
          <p:nvPr/>
        </p:nvSpPr>
        <p:spPr>
          <a:xfrm>
            <a:off x="391203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123" name="0">
            <a:extLst>
              <a:ext uri="{FF2B5EF4-FFF2-40B4-BE49-F238E27FC236}">
                <a16:creationId xmlns:a16="http://schemas.microsoft.com/office/drawing/2014/main" id="{5881CC41-258E-3522-DAEA-D556D066A375}"/>
              </a:ext>
            </a:extLst>
          </p:cNvPr>
          <p:cNvSpPr txBox="1"/>
          <p:nvPr/>
        </p:nvSpPr>
        <p:spPr>
          <a:xfrm>
            <a:off x="7539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124" name="1">
            <a:extLst>
              <a:ext uri="{FF2B5EF4-FFF2-40B4-BE49-F238E27FC236}">
                <a16:creationId xmlns:a16="http://schemas.microsoft.com/office/drawing/2014/main" id="{9931D872-3A4F-17DD-2452-087E5D160A5D}"/>
              </a:ext>
            </a:extLst>
          </p:cNvPr>
          <p:cNvSpPr txBox="1"/>
          <p:nvPr/>
        </p:nvSpPr>
        <p:spPr>
          <a:xfrm>
            <a:off x="7539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125" name="2">
            <a:extLst>
              <a:ext uri="{FF2B5EF4-FFF2-40B4-BE49-F238E27FC236}">
                <a16:creationId xmlns:a16="http://schemas.microsoft.com/office/drawing/2014/main" id="{AA99AA28-44B0-3CD2-1257-16CAA7D92995}"/>
              </a:ext>
            </a:extLst>
          </p:cNvPr>
          <p:cNvSpPr txBox="1"/>
          <p:nvPr/>
        </p:nvSpPr>
        <p:spPr>
          <a:xfrm>
            <a:off x="7539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126" name="3">
            <a:extLst>
              <a:ext uri="{FF2B5EF4-FFF2-40B4-BE49-F238E27FC236}">
                <a16:creationId xmlns:a16="http://schemas.microsoft.com/office/drawing/2014/main" id="{ACFE7379-7C7D-F398-3850-E53A132BE018}"/>
              </a:ext>
            </a:extLst>
          </p:cNvPr>
          <p:cNvSpPr txBox="1"/>
          <p:nvPr/>
        </p:nvSpPr>
        <p:spPr>
          <a:xfrm>
            <a:off x="7539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127" name="4">
            <a:extLst>
              <a:ext uri="{FF2B5EF4-FFF2-40B4-BE49-F238E27FC236}">
                <a16:creationId xmlns:a16="http://schemas.microsoft.com/office/drawing/2014/main" id="{E59422C1-6D15-4EDD-9A94-D1B54FBBAFFE}"/>
              </a:ext>
            </a:extLst>
          </p:cNvPr>
          <p:cNvSpPr txBox="1"/>
          <p:nvPr/>
        </p:nvSpPr>
        <p:spPr>
          <a:xfrm>
            <a:off x="7539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128" name="5">
            <a:extLst>
              <a:ext uri="{FF2B5EF4-FFF2-40B4-BE49-F238E27FC236}">
                <a16:creationId xmlns:a16="http://schemas.microsoft.com/office/drawing/2014/main" id="{475DF671-A772-33F5-1FF8-F292E0A2D030}"/>
              </a:ext>
            </a:extLst>
          </p:cNvPr>
          <p:cNvSpPr txBox="1"/>
          <p:nvPr/>
        </p:nvSpPr>
        <p:spPr>
          <a:xfrm>
            <a:off x="7539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129" name="6">
            <a:extLst>
              <a:ext uri="{FF2B5EF4-FFF2-40B4-BE49-F238E27FC236}">
                <a16:creationId xmlns:a16="http://schemas.microsoft.com/office/drawing/2014/main" id="{04C20775-C296-2329-0E24-567B68776E52}"/>
              </a:ext>
            </a:extLst>
          </p:cNvPr>
          <p:cNvSpPr txBox="1"/>
          <p:nvPr/>
        </p:nvSpPr>
        <p:spPr>
          <a:xfrm>
            <a:off x="7539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130" name="7">
            <a:extLst>
              <a:ext uri="{FF2B5EF4-FFF2-40B4-BE49-F238E27FC236}">
                <a16:creationId xmlns:a16="http://schemas.microsoft.com/office/drawing/2014/main" id="{E4F65C5D-9852-56AC-E644-CA5BA24E28B4}"/>
              </a:ext>
            </a:extLst>
          </p:cNvPr>
          <p:cNvSpPr txBox="1"/>
          <p:nvPr/>
        </p:nvSpPr>
        <p:spPr>
          <a:xfrm>
            <a:off x="7539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131" name="8">
            <a:extLst>
              <a:ext uri="{FF2B5EF4-FFF2-40B4-BE49-F238E27FC236}">
                <a16:creationId xmlns:a16="http://schemas.microsoft.com/office/drawing/2014/main" id="{000868BB-E6D3-ACC0-6430-F45465E659BC}"/>
              </a:ext>
            </a:extLst>
          </p:cNvPr>
          <p:cNvSpPr txBox="1"/>
          <p:nvPr/>
        </p:nvSpPr>
        <p:spPr>
          <a:xfrm>
            <a:off x="7539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132" name="9">
            <a:extLst>
              <a:ext uri="{FF2B5EF4-FFF2-40B4-BE49-F238E27FC236}">
                <a16:creationId xmlns:a16="http://schemas.microsoft.com/office/drawing/2014/main" id="{A6C89CD0-E22E-EA5A-96E5-52463BD82084}"/>
              </a:ext>
            </a:extLst>
          </p:cNvPr>
          <p:cNvSpPr txBox="1"/>
          <p:nvPr/>
        </p:nvSpPr>
        <p:spPr>
          <a:xfrm>
            <a:off x="7539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133" name="0">
            <a:extLst>
              <a:ext uri="{FF2B5EF4-FFF2-40B4-BE49-F238E27FC236}">
                <a16:creationId xmlns:a16="http://schemas.microsoft.com/office/drawing/2014/main" id="{4ED226AB-975F-3461-9C04-1245C2A4285F}"/>
              </a:ext>
            </a:extLst>
          </p:cNvPr>
          <p:cNvSpPr txBox="1"/>
          <p:nvPr/>
        </p:nvSpPr>
        <p:spPr>
          <a:xfrm>
            <a:off x="7158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134" name="1">
            <a:extLst>
              <a:ext uri="{FF2B5EF4-FFF2-40B4-BE49-F238E27FC236}">
                <a16:creationId xmlns:a16="http://schemas.microsoft.com/office/drawing/2014/main" id="{F8691AE2-540B-8670-703B-30B4C5CCE372}"/>
              </a:ext>
            </a:extLst>
          </p:cNvPr>
          <p:cNvSpPr txBox="1"/>
          <p:nvPr/>
        </p:nvSpPr>
        <p:spPr>
          <a:xfrm>
            <a:off x="7158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135" name="2">
            <a:extLst>
              <a:ext uri="{FF2B5EF4-FFF2-40B4-BE49-F238E27FC236}">
                <a16:creationId xmlns:a16="http://schemas.microsoft.com/office/drawing/2014/main" id="{C9E12623-7113-1243-27B7-77B516EE87AC}"/>
              </a:ext>
            </a:extLst>
          </p:cNvPr>
          <p:cNvSpPr txBox="1"/>
          <p:nvPr/>
        </p:nvSpPr>
        <p:spPr>
          <a:xfrm>
            <a:off x="7158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136" name="3">
            <a:extLst>
              <a:ext uri="{FF2B5EF4-FFF2-40B4-BE49-F238E27FC236}">
                <a16:creationId xmlns:a16="http://schemas.microsoft.com/office/drawing/2014/main" id="{612274BF-A138-DDDE-64A3-2C89BF88B430}"/>
              </a:ext>
            </a:extLst>
          </p:cNvPr>
          <p:cNvSpPr txBox="1"/>
          <p:nvPr/>
        </p:nvSpPr>
        <p:spPr>
          <a:xfrm>
            <a:off x="7158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137" name="4">
            <a:extLst>
              <a:ext uri="{FF2B5EF4-FFF2-40B4-BE49-F238E27FC236}">
                <a16:creationId xmlns:a16="http://schemas.microsoft.com/office/drawing/2014/main" id="{7ED524FA-5A81-FE7A-27D7-65F89C695996}"/>
              </a:ext>
            </a:extLst>
          </p:cNvPr>
          <p:cNvSpPr txBox="1"/>
          <p:nvPr/>
        </p:nvSpPr>
        <p:spPr>
          <a:xfrm>
            <a:off x="7158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138" name="5">
            <a:extLst>
              <a:ext uri="{FF2B5EF4-FFF2-40B4-BE49-F238E27FC236}">
                <a16:creationId xmlns:a16="http://schemas.microsoft.com/office/drawing/2014/main" id="{D619A21F-320B-1DAC-03A7-20C455AC3229}"/>
              </a:ext>
            </a:extLst>
          </p:cNvPr>
          <p:cNvSpPr txBox="1"/>
          <p:nvPr/>
        </p:nvSpPr>
        <p:spPr>
          <a:xfrm>
            <a:off x="7158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139" name="6">
            <a:extLst>
              <a:ext uri="{FF2B5EF4-FFF2-40B4-BE49-F238E27FC236}">
                <a16:creationId xmlns:a16="http://schemas.microsoft.com/office/drawing/2014/main" id="{588AD791-560D-F44B-207A-75A6CE57D537}"/>
              </a:ext>
            </a:extLst>
          </p:cNvPr>
          <p:cNvSpPr txBox="1"/>
          <p:nvPr/>
        </p:nvSpPr>
        <p:spPr>
          <a:xfrm>
            <a:off x="7158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140" name="7">
            <a:extLst>
              <a:ext uri="{FF2B5EF4-FFF2-40B4-BE49-F238E27FC236}">
                <a16:creationId xmlns:a16="http://schemas.microsoft.com/office/drawing/2014/main" id="{B35CC7EA-A3C8-AAF2-77C4-A11ADEDD12EC}"/>
              </a:ext>
            </a:extLst>
          </p:cNvPr>
          <p:cNvSpPr txBox="1"/>
          <p:nvPr/>
        </p:nvSpPr>
        <p:spPr>
          <a:xfrm>
            <a:off x="7158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141" name="8">
            <a:extLst>
              <a:ext uri="{FF2B5EF4-FFF2-40B4-BE49-F238E27FC236}">
                <a16:creationId xmlns:a16="http://schemas.microsoft.com/office/drawing/2014/main" id="{6B90BAAF-DB0D-E132-12D9-6E63A995496E}"/>
              </a:ext>
            </a:extLst>
          </p:cNvPr>
          <p:cNvSpPr txBox="1"/>
          <p:nvPr/>
        </p:nvSpPr>
        <p:spPr>
          <a:xfrm>
            <a:off x="7158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142" name="9">
            <a:extLst>
              <a:ext uri="{FF2B5EF4-FFF2-40B4-BE49-F238E27FC236}">
                <a16:creationId xmlns:a16="http://schemas.microsoft.com/office/drawing/2014/main" id="{05C01FC6-EA74-BF4D-0F97-1AE4CCA68EE7}"/>
              </a:ext>
            </a:extLst>
          </p:cNvPr>
          <p:cNvSpPr txBox="1"/>
          <p:nvPr/>
        </p:nvSpPr>
        <p:spPr>
          <a:xfrm>
            <a:off x="715815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143" name="0">
            <a:extLst>
              <a:ext uri="{FF2B5EF4-FFF2-40B4-BE49-F238E27FC236}">
                <a16:creationId xmlns:a16="http://schemas.microsoft.com/office/drawing/2014/main" id="{41B488C3-9B36-066C-7572-B9F00887CC9F}"/>
              </a:ext>
            </a:extLst>
          </p:cNvPr>
          <p:cNvSpPr txBox="1"/>
          <p:nvPr/>
        </p:nvSpPr>
        <p:spPr>
          <a:xfrm>
            <a:off x="676191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144" name="1">
            <a:extLst>
              <a:ext uri="{FF2B5EF4-FFF2-40B4-BE49-F238E27FC236}">
                <a16:creationId xmlns:a16="http://schemas.microsoft.com/office/drawing/2014/main" id="{36B778A5-5E14-B70C-BEC4-7806E9420DA2}"/>
              </a:ext>
            </a:extLst>
          </p:cNvPr>
          <p:cNvSpPr txBox="1"/>
          <p:nvPr/>
        </p:nvSpPr>
        <p:spPr>
          <a:xfrm>
            <a:off x="676191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145" name="2">
            <a:extLst>
              <a:ext uri="{FF2B5EF4-FFF2-40B4-BE49-F238E27FC236}">
                <a16:creationId xmlns:a16="http://schemas.microsoft.com/office/drawing/2014/main" id="{29C8EE73-D6F2-818A-7B8D-7224A419FC49}"/>
              </a:ext>
            </a:extLst>
          </p:cNvPr>
          <p:cNvSpPr txBox="1"/>
          <p:nvPr/>
        </p:nvSpPr>
        <p:spPr>
          <a:xfrm>
            <a:off x="676191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146" name="3">
            <a:extLst>
              <a:ext uri="{FF2B5EF4-FFF2-40B4-BE49-F238E27FC236}">
                <a16:creationId xmlns:a16="http://schemas.microsoft.com/office/drawing/2014/main" id="{AA043AAB-522F-5D07-F919-D124D70627E3}"/>
              </a:ext>
            </a:extLst>
          </p:cNvPr>
          <p:cNvSpPr txBox="1"/>
          <p:nvPr/>
        </p:nvSpPr>
        <p:spPr>
          <a:xfrm>
            <a:off x="676191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147" name="4">
            <a:extLst>
              <a:ext uri="{FF2B5EF4-FFF2-40B4-BE49-F238E27FC236}">
                <a16:creationId xmlns:a16="http://schemas.microsoft.com/office/drawing/2014/main" id="{9461BEB2-23A9-134B-C083-30FE5CEDB6D0}"/>
              </a:ext>
            </a:extLst>
          </p:cNvPr>
          <p:cNvSpPr txBox="1"/>
          <p:nvPr/>
        </p:nvSpPr>
        <p:spPr>
          <a:xfrm>
            <a:off x="676191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148" name="5">
            <a:extLst>
              <a:ext uri="{FF2B5EF4-FFF2-40B4-BE49-F238E27FC236}">
                <a16:creationId xmlns:a16="http://schemas.microsoft.com/office/drawing/2014/main" id="{604D8168-9D80-87CA-EF4A-EFFB20E5A027}"/>
              </a:ext>
            </a:extLst>
          </p:cNvPr>
          <p:cNvSpPr txBox="1"/>
          <p:nvPr/>
        </p:nvSpPr>
        <p:spPr>
          <a:xfrm>
            <a:off x="676191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149" name="6">
            <a:extLst>
              <a:ext uri="{FF2B5EF4-FFF2-40B4-BE49-F238E27FC236}">
                <a16:creationId xmlns:a16="http://schemas.microsoft.com/office/drawing/2014/main" id="{DF8A4746-1DA6-2050-7B97-14E20AAEF634}"/>
              </a:ext>
            </a:extLst>
          </p:cNvPr>
          <p:cNvSpPr txBox="1"/>
          <p:nvPr/>
        </p:nvSpPr>
        <p:spPr>
          <a:xfrm>
            <a:off x="676191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150" name="7">
            <a:extLst>
              <a:ext uri="{FF2B5EF4-FFF2-40B4-BE49-F238E27FC236}">
                <a16:creationId xmlns:a16="http://schemas.microsoft.com/office/drawing/2014/main" id="{5AFD3C08-7ADF-F942-5801-D2F9766E6777}"/>
              </a:ext>
            </a:extLst>
          </p:cNvPr>
          <p:cNvSpPr txBox="1"/>
          <p:nvPr/>
        </p:nvSpPr>
        <p:spPr>
          <a:xfrm>
            <a:off x="676191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151" name="8">
            <a:extLst>
              <a:ext uri="{FF2B5EF4-FFF2-40B4-BE49-F238E27FC236}">
                <a16:creationId xmlns:a16="http://schemas.microsoft.com/office/drawing/2014/main" id="{78BFCD3C-8B4E-9D00-7F00-A989841E213B}"/>
              </a:ext>
            </a:extLst>
          </p:cNvPr>
          <p:cNvSpPr txBox="1"/>
          <p:nvPr/>
        </p:nvSpPr>
        <p:spPr>
          <a:xfrm>
            <a:off x="676191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152" name="9">
            <a:extLst>
              <a:ext uri="{FF2B5EF4-FFF2-40B4-BE49-F238E27FC236}">
                <a16:creationId xmlns:a16="http://schemas.microsoft.com/office/drawing/2014/main" id="{406F2DBF-C1B4-E1D9-D733-679C0553F0C7}"/>
              </a:ext>
            </a:extLst>
          </p:cNvPr>
          <p:cNvSpPr txBox="1"/>
          <p:nvPr/>
        </p:nvSpPr>
        <p:spPr>
          <a:xfrm>
            <a:off x="6761919" y="2653548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234" name="0">
            <a:extLst>
              <a:ext uri="{FF2B5EF4-FFF2-40B4-BE49-F238E27FC236}">
                <a16:creationId xmlns:a16="http://schemas.microsoft.com/office/drawing/2014/main" id="{4EE3BEC9-2B05-CB90-EE6A-4250D64FC8D6}"/>
              </a:ext>
            </a:extLst>
          </p:cNvPr>
          <p:cNvSpPr txBox="1"/>
          <p:nvPr/>
        </p:nvSpPr>
        <p:spPr>
          <a:xfrm>
            <a:off x="1765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235" name="1">
            <a:extLst>
              <a:ext uri="{FF2B5EF4-FFF2-40B4-BE49-F238E27FC236}">
                <a16:creationId xmlns:a16="http://schemas.microsoft.com/office/drawing/2014/main" id="{9147AA81-6059-D58A-A323-C0734FEBEBDD}"/>
              </a:ext>
            </a:extLst>
          </p:cNvPr>
          <p:cNvSpPr txBox="1"/>
          <p:nvPr/>
        </p:nvSpPr>
        <p:spPr>
          <a:xfrm>
            <a:off x="1765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236" name="2">
            <a:extLst>
              <a:ext uri="{FF2B5EF4-FFF2-40B4-BE49-F238E27FC236}">
                <a16:creationId xmlns:a16="http://schemas.microsoft.com/office/drawing/2014/main" id="{F3583493-40D0-6CB1-2C9E-D653CBB51BA8}"/>
              </a:ext>
            </a:extLst>
          </p:cNvPr>
          <p:cNvSpPr txBox="1"/>
          <p:nvPr/>
        </p:nvSpPr>
        <p:spPr>
          <a:xfrm>
            <a:off x="1765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237" name="3">
            <a:extLst>
              <a:ext uri="{FF2B5EF4-FFF2-40B4-BE49-F238E27FC236}">
                <a16:creationId xmlns:a16="http://schemas.microsoft.com/office/drawing/2014/main" id="{5D3950CD-0E12-CD41-9B38-08B4A0086372}"/>
              </a:ext>
            </a:extLst>
          </p:cNvPr>
          <p:cNvSpPr txBox="1"/>
          <p:nvPr/>
        </p:nvSpPr>
        <p:spPr>
          <a:xfrm>
            <a:off x="1765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238" name="4">
            <a:extLst>
              <a:ext uri="{FF2B5EF4-FFF2-40B4-BE49-F238E27FC236}">
                <a16:creationId xmlns:a16="http://schemas.microsoft.com/office/drawing/2014/main" id="{3A9244A2-0C9F-2CE8-9091-B9C6DA520F81}"/>
              </a:ext>
            </a:extLst>
          </p:cNvPr>
          <p:cNvSpPr txBox="1"/>
          <p:nvPr/>
        </p:nvSpPr>
        <p:spPr>
          <a:xfrm>
            <a:off x="1765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239" name="5">
            <a:extLst>
              <a:ext uri="{FF2B5EF4-FFF2-40B4-BE49-F238E27FC236}">
                <a16:creationId xmlns:a16="http://schemas.microsoft.com/office/drawing/2014/main" id="{E123E111-5371-85E5-9589-859637FC8E5C}"/>
              </a:ext>
            </a:extLst>
          </p:cNvPr>
          <p:cNvSpPr txBox="1"/>
          <p:nvPr/>
        </p:nvSpPr>
        <p:spPr>
          <a:xfrm>
            <a:off x="1765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240" name="6">
            <a:extLst>
              <a:ext uri="{FF2B5EF4-FFF2-40B4-BE49-F238E27FC236}">
                <a16:creationId xmlns:a16="http://schemas.microsoft.com/office/drawing/2014/main" id="{A22679FE-4A1B-E7CA-85E7-F6E5BF846EB0}"/>
              </a:ext>
            </a:extLst>
          </p:cNvPr>
          <p:cNvSpPr txBox="1"/>
          <p:nvPr/>
        </p:nvSpPr>
        <p:spPr>
          <a:xfrm>
            <a:off x="1765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241" name="7">
            <a:extLst>
              <a:ext uri="{FF2B5EF4-FFF2-40B4-BE49-F238E27FC236}">
                <a16:creationId xmlns:a16="http://schemas.microsoft.com/office/drawing/2014/main" id="{B6F55565-37B2-444C-1C22-088359C9E6D9}"/>
              </a:ext>
            </a:extLst>
          </p:cNvPr>
          <p:cNvSpPr txBox="1"/>
          <p:nvPr/>
        </p:nvSpPr>
        <p:spPr>
          <a:xfrm>
            <a:off x="1765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242" name="8">
            <a:extLst>
              <a:ext uri="{FF2B5EF4-FFF2-40B4-BE49-F238E27FC236}">
                <a16:creationId xmlns:a16="http://schemas.microsoft.com/office/drawing/2014/main" id="{95F123A7-1F68-C9D0-AB1B-B41B144997CF}"/>
              </a:ext>
            </a:extLst>
          </p:cNvPr>
          <p:cNvSpPr txBox="1"/>
          <p:nvPr/>
        </p:nvSpPr>
        <p:spPr>
          <a:xfrm>
            <a:off x="1765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243" name="9">
            <a:extLst>
              <a:ext uri="{FF2B5EF4-FFF2-40B4-BE49-F238E27FC236}">
                <a16:creationId xmlns:a16="http://schemas.microsoft.com/office/drawing/2014/main" id="{43894337-7F4C-D0FC-1569-9535215C1B71}"/>
              </a:ext>
            </a:extLst>
          </p:cNvPr>
          <p:cNvSpPr txBox="1"/>
          <p:nvPr/>
        </p:nvSpPr>
        <p:spPr>
          <a:xfrm>
            <a:off x="1765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244" name="0">
            <a:extLst>
              <a:ext uri="{FF2B5EF4-FFF2-40B4-BE49-F238E27FC236}">
                <a16:creationId xmlns:a16="http://schemas.microsoft.com/office/drawing/2014/main" id="{867C625E-CCCA-018B-9B27-08CFC2332663}"/>
              </a:ext>
            </a:extLst>
          </p:cNvPr>
          <p:cNvSpPr txBox="1"/>
          <p:nvPr/>
        </p:nvSpPr>
        <p:spPr>
          <a:xfrm>
            <a:off x="1384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245" name="1">
            <a:extLst>
              <a:ext uri="{FF2B5EF4-FFF2-40B4-BE49-F238E27FC236}">
                <a16:creationId xmlns:a16="http://schemas.microsoft.com/office/drawing/2014/main" id="{04280311-959A-4E2C-BCF6-65771C56C5F7}"/>
              </a:ext>
            </a:extLst>
          </p:cNvPr>
          <p:cNvSpPr txBox="1"/>
          <p:nvPr/>
        </p:nvSpPr>
        <p:spPr>
          <a:xfrm>
            <a:off x="1384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246" name="2">
            <a:extLst>
              <a:ext uri="{FF2B5EF4-FFF2-40B4-BE49-F238E27FC236}">
                <a16:creationId xmlns:a16="http://schemas.microsoft.com/office/drawing/2014/main" id="{5E11C1DD-6272-98BE-433B-4FFFF9CFDFAC}"/>
              </a:ext>
            </a:extLst>
          </p:cNvPr>
          <p:cNvSpPr txBox="1"/>
          <p:nvPr/>
        </p:nvSpPr>
        <p:spPr>
          <a:xfrm>
            <a:off x="1384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247" name="3">
            <a:extLst>
              <a:ext uri="{FF2B5EF4-FFF2-40B4-BE49-F238E27FC236}">
                <a16:creationId xmlns:a16="http://schemas.microsoft.com/office/drawing/2014/main" id="{96B17446-89E9-8EBE-0EF5-3BC67DE9B96C}"/>
              </a:ext>
            </a:extLst>
          </p:cNvPr>
          <p:cNvSpPr txBox="1"/>
          <p:nvPr/>
        </p:nvSpPr>
        <p:spPr>
          <a:xfrm>
            <a:off x="1384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248" name="4">
            <a:extLst>
              <a:ext uri="{FF2B5EF4-FFF2-40B4-BE49-F238E27FC236}">
                <a16:creationId xmlns:a16="http://schemas.microsoft.com/office/drawing/2014/main" id="{B6492A98-0FCE-3422-EDBE-AA47E4C3F402}"/>
              </a:ext>
            </a:extLst>
          </p:cNvPr>
          <p:cNvSpPr txBox="1"/>
          <p:nvPr/>
        </p:nvSpPr>
        <p:spPr>
          <a:xfrm>
            <a:off x="1384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249" name="5">
            <a:extLst>
              <a:ext uri="{FF2B5EF4-FFF2-40B4-BE49-F238E27FC236}">
                <a16:creationId xmlns:a16="http://schemas.microsoft.com/office/drawing/2014/main" id="{8E926753-B84E-768C-9581-7C789355CDA6}"/>
              </a:ext>
            </a:extLst>
          </p:cNvPr>
          <p:cNvSpPr txBox="1"/>
          <p:nvPr/>
        </p:nvSpPr>
        <p:spPr>
          <a:xfrm>
            <a:off x="1384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250" name="6">
            <a:extLst>
              <a:ext uri="{FF2B5EF4-FFF2-40B4-BE49-F238E27FC236}">
                <a16:creationId xmlns:a16="http://schemas.microsoft.com/office/drawing/2014/main" id="{85B35C95-F8A1-AB78-27F6-04B3569A2D4E}"/>
              </a:ext>
            </a:extLst>
          </p:cNvPr>
          <p:cNvSpPr txBox="1"/>
          <p:nvPr/>
        </p:nvSpPr>
        <p:spPr>
          <a:xfrm>
            <a:off x="1384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251" name="7">
            <a:extLst>
              <a:ext uri="{FF2B5EF4-FFF2-40B4-BE49-F238E27FC236}">
                <a16:creationId xmlns:a16="http://schemas.microsoft.com/office/drawing/2014/main" id="{7C85AC9C-3DD6-A52C-198B-F615D91D9560}"/>
              </a:ext>
            </a:extLst>
          </p:cNvPr>
          <p:cNvSpPr txBox="1"/>
          <p:nvPr/>
        </p:nvSpPr>
        <p:spPr>
          <a:xfrm>
            <a:off x="1384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252" name="8">
            <a:extLst>
              <a:ext uri="{FF2B5EF4-FFF2-40B4-BE49-F238E27FC236}">
                <a16:creationId xmlns:a16="http://schemas.microsoft.com/office/drawing/2014/main" id="{2E4F50D2-B639-75F3-CA59-E4E79A0AD902}"/>
              </a:ext>
            </a:extLst>
          </p:cNvPr>
          <p:cNvSpPr txBox="1"/>
          <p:nvPr/>
        </p:nvSpPr>
        <p:spPr>
          <a:xfrm>
            <a:off x="1384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253" name="9">
            <a:extLst>
              <a:ext uri="{FF2B5EF4-FFF2-40B4-BE49-F238E27FC236}">
                <a16:creationId xmlns:a16="http://schemas.microsoft.com/office/drawing/2014/main" id="{D7E88A67-DDAB-D425-0C89-96B94A35C0B2}"/>
              </a:ext>
            </a:extLst>
          </p:cNvPr>
          <p:cNvSpPr txBox="1"/>
          <p:nvPr/>
        </p:nvSpPr>
        <p:spPr>
          <a:xfrm>
            <a:off x="138493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254" name="0">
            <a:extLst>
              <a:ext uri="{FF2B5EF4-FFF2-40B4-BE49-F238E27FC236}">
                <a16:creationId xmlns:a16="http://schemas.microsoft.com/office/drawing/2014/main" id="{9298DE4C-8D1F-2B1A-BEDE-C244C1393C6F}"/>
              </a:ext>
            </a:extLst>
          </p:cNvPr>
          <p:cNvSpPr txBox="1"/>
          <p:nvPr/>
        </p:nvSpPr>
        <p:spPr>
          <a:xfrm>
            <a:off x="98869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255" name="1">
            <a:extLst>
              <a:ext uri="{FF2B5EF4-FFF2-40B4-BE49-F238E27FC236}">
                <a16:creationId xmlns:a16="http://schemas.microsoft.com/office/drawing/2014/main" id="{933188F6-A182-FB77-E069-DC5BA23EE4F2}"/>
              </a:ext>
            </a:extLst>
          </p:cNvPr>
          <p:cNvSpPr txBox="1"/>
          <p:nvPr/>
        </p:nvSpPr>
        <p:spPr>
          <a:xfrm>
            <a:off x="98869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256" name="2">
            <a:extLst>
              <a:ext uri="{FF2B5EF4-FFF2-40B4-BE49-F238E27FC236}">
                <a16:creationId xmlns:a16="http://schemas.microsoft.com/office/drawing/2014/main" id="{6A79584B-7966-0F4A-1C26-57BB7FF98536}"/>
              </a:ext>
            </a:extLst>
          </p:cNvPr>
          <p:cNvSpPr txBox="1"/>
          <p:nvPr/>
        </p:nvSpPr>
        <p:spPr>
          <a:xfrm>
            <a:off x="98869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257" name="3">
            <a:extLst>
              <a:ext uri="{FF2B5EF4-FFF2-40B4-BE49-F238E27FC236}">
                <a16:creationId xmlns:a16="http://schemas.microsoft.com/office/drawing/2014/main" id="{2CA662A5-E43E-C418-73A1-9CF3A156D976}"/>
              </a:ext>
            </a:extLst>
          </p:cNvPr>
          <p:cNvSpPr txBox="1"/>
          <p:nvPr/>
        </p:nvSpPr>
        <p:spPr>
          <a:xfrm>
            <a:off x="98869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258" name="4">
            <a:extLst>
              <a:ext uri="{FF2B5EF4-FFF2-40B4-BE49-F238E27FC236}">
                <a16:creationId xmlns:a16="http://schemas.microsoft.com/office/drawing/2014/main" id="{0905D96B-BA4A-92BE-ACDF-6F25E9881E74}"/>
              </a:ext>
            </a:extLst>
          </p:cNvPr>
          <p:cNvSpPr txBox="1"/>
          <p:nvPr/>
        </p:nvSpPr>
        <p:spPr>
          <a:xfrm>
            <a:off x="98869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259" name="5">
            <a:extLst>
              <a:ext uri="{FF2B5EF4-FFF2-40B4-BE49-F238E27FC236}">
                <a16:creationId xmlns:a16="http://schemas.microsoft.com/office/drawing/2014/main" id="{B7AE1148-C013-70F5-F4F9-BEE315C42C8B}"/>
              </a:ext>
            </a:extLst>
          </p:cNvPr>
          <p:cNvSpPr txBox="1"/>
          <p:nvPr/>
        </p:nvSpPr>
        <p:spPr>
          <a:xfrm>
            <a:off x="98869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260" name="6">
            <a:extLst>
              <a:ext uri="{FF2B5EF4-FFF2-40B4-BE49-F238E27FC236}">
                <a16:creationId xmlns:a16="http://schemas.microsoft.com/office/drawing/2014/main" id="{141AB339-4302-E264-F97F-45339DCC063B}"/>
              </a:ext>
            </a:extLst>
          </p:cNvPr>
          <p:cNvSpPr txBox="1"/>
          <p:nvPr/>
        </p:nvSpPr>
        <p:spPr>
          <a:xfrm>
            <a:off x="98869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261" name="7">
            <a:extLst>
              <a:ext uri="{FF2B5EF4-FFF2-40B4-BE49-F238E27FC236}">
                <a16:creationId xmlns:a16="http://schemas.microsoft.com/office/drawing/2014/main" id="{B7918A82-6A2D-2684-7B92-7312D451C6C3}"/>
              </a:ext>
            </a:extLst>
          </p:cNvPr>
          <p:cNvSpPr txBox="1"/>
          <p:nvPr/>
        </p:nvSpPr>
        <p:spPr>
          <a:xfrm>
            <a:off x="98869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262" name="8">
            <a:extLst>
              <a:ext uri="{FF2B5EF4-FFF2-40B4-BE49-F238E27FC236}">
                <a16:creationId xmlns:a16="http://schemas.microsoft.com/office/drawing/2014/main" id="{57980E35-5C33-EF9E-5D7B-86E510E32456}"/>
              </a:ext>
            </a:extLst>
          </p:cNvPr>
          <p:cNvSpPr txBox="1"/>
          <p:nvPr/>
        </p:nvSpPr>
        <p:spPr>
          <a:xfrm>
            <a:off x="98869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263" name="9">
            <a:extLst>
              <a:ext uri="{FF2B5EF4-FFF2-40B4-BE49-F238E27FC236}">
                <a16:creationId xmlns:a16="http://schemas.microsoft.com/office/drawing/2014/main" id="{3D5A1F48-BB09-57B8-87D8-B562B9ED347B}"/>
              </a:ext>
            </a:extLst>
          </p:cNvPr>
          <p:cNvSpPr txBox="1"/>
          <p:nvPr/>
        </p:nvSpPr>
        <p:spPr>
          <a:xfrm>
            <a:off x="988697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284" name="0">
            <a:extLst>
              <a:ext uri="{FF2B5EF4-FFF2-40B4-BE49-F238E27FC236}">
                <a16:creationId xmlns:a16="http://schemas.microsoft.com/office/drawing/2014/main" id="{F3233B09-50D3-802D-3856-F9402A883E49}"/>
              </a:ext>
            </a:extLst>
          </p:cNvPr>
          <p:cNvSpPr txBox="1"/>
          <p:nvPr/>
        </p:nvSpPr>
        <p:spPr>
          <a:xfrm>
            <a:off x="4689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285" name="1">
            <a:extLst>
              <a:ext uri="{FF2B5EF4-FFF2-40B4-BE49-F238E27FC236}">
                <a16:creationId xmlns:a16="http://schemas.microsoft.com/office/drawing/2014/main" id="{2DDD2379-E4EF-2EAF-6A67-5B7F7BD22E9D}"/>
              </a:ext>
            </a:extLst>
          </p:cNvPr>
          <p:cNvSpPr txBox="1"/>
          <p:nvPr/>
        </p:nvSpPr>
        <p:spPr>
          <a:xfrm>
            <a:off x="4689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286" name="2">
            <a:extLst>
              <a:ext uri="{FF2B5EF4-FFF2-40B4-BE49-F238E27FC236}">
                <a16:creationId xmlns:a16="http://schemas.microsoft.com/office/drawing/2014/main" id="{7EB8299C-7CF1-3245-6FFA-DA24A09FC15E}"/>
              </a:ext>
            </a:extLst>
          </p:cNvPr>
          <p:cNvSpPr txBox="1"/>
          <p:nvPr/>
        </p:nvSpPr>
        <p:spPr>
          <a:xfrm>
            <a:off x="4689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287" name="3">
            <a:extLst>
              <a:ext uri="{FF2B5EF4-FFF2-40B4-BE49-F238E27FC236}">
                <a16:creationId xmlns:a16="http://schemas.microsoft.com/office/drawing/2014/main" id="{EF0B2E5B-29A0-C967-7EDD-85F80803EF51}"/>
              </a:ext>
            </a:extLst>
          </p:cNvPr>
          <p:cNvSpPr txBox="1"/>
          <p:nvPr/>
        </p:nvSpPr>
        <p:spPr>
          <a:xfrm>
            <a:off x="4689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288" name="4">
            <a:extLst>
              <a:ext uri="{FF2B5EF4-FFF2-40B4-BE49-F238E27FC236}">
                <a16:creationId xmlns:a16="http://schemas.microsoft.com/office/drawing/2014/main" id="{6B72EC2C-ACBA-B2F4-5D23-60CAE56EF741}"/>
              </a:ext>
            </a:extLst>
          </p:cNvPr>
          <p:cNvSpPr txBox="1"/>
          <p:nvPr/>
        </p:nvSpPr>
        <p:spPr>
          <a:xfrm>
            <a:off x="4689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289" name="5">
            <a:extLst>
              <a:ext uri="{FF2B5EF4-FFF2-40B4-BE49-F238E27FC236}">
                <a16:creationId xmlns:a16="http://schemas.microsoft.com/office/drawing/2014/main" id="{C9A84227-E2DF-69D2-69FE-EE758C6654BF}"/>
              </a:ext>
            </a:extLst>
          </p:cNvPr>
          <p:cNvSpPr txBox="1"/>
          <p:nvPr/>
        </p:nvSpPr>
        <p:spPr>
          <a:xfrm>
            <a:off x="4689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290" name="6">
            <a:extLst>
              <a:ext uri="{FF2B5EF4-FFF2-40B4-BE49-F238E27FC236}">
                <a16:creationId xmlns:a16="http://schemas.microsoft.com/office/drawing/2014/main" id="{79B9354D-C5D0-39C5-14E7-9FA5DF1D0205}"/>
              </a:ext>
            </a:extLst>
          </p:cNvPr>
          <p:cNvSpPr txBox="1"/>
          <p:nvPr/>
        </p:nvSpPr>
        <p:spPr>
          <a:xfrm>
            <a:off x="4689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291" name="7">
            <a:extLst>
              <a:ext uri="{FF2B5EF4-FFF2-40B4-BE49-F238E27FC236}">
                <a16:creationId xmlns:a16="http://schemas.microsoft.com/office/drawing/2014/main" id="{8588ED58-97D3-9593-84F4-04925198AEA1}"/>
              </a:ext>
            </a:extLst>
          </p:cNvPr>
          <p:cNvSpPr txBox="1"/>
          <p:nvPr/>
        </p:nvSpPr>
        <p:spPr>
          <a:xfrm>
            <a:off x="4689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292" name="8">
            <a:extLst>
              <a:ext uri="{FF2B5EF4-FFF2-40B4-BE49-F238E27FC236}">
                <a16:creationId xmlns:a16="http://schemas.microsoft.com/office/drawing/2014/main" id="{492A4FFC-F1B7-F1D3-73E7-184A7AE148AE}"/>
              </a:ext>
            </a:extLst>
          </p:cNvPr>
          <p:cNvSpPr txBox="1"/>
          <p:nvPr/>
        </p:nvSpPr>
        <p:spPr>
          <a:xfrm>
            <a:off x="4689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293" name="9">
            <a:extLst>
              <a:ext uri="{FF2B5EF4-FFF2-40B4-BE49-F238E27FC236}">
                <a16:creationId xmlns:a16="http://schemas.microsoft.com/office/drawing/2014/main" id="{0E3C9018-CDD3-0A14-84F3-D10D7282EB88}"/>
              </a:ext>
            </a:extLst>
          </p:cNvPr>
          <p:cNvSpPr txBox="1"/>
          <p:nvPr/>
        </p:nvSpPr>
        <p:spPr>
          <a:xfrm>
            <a:off x="4689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294" name="0">
            <a:extLst>
              <a:ext uri="{FF2B5EF4-FFF2-40B4-BE49-F238E27FC236}">
                <a16:creationId xmlns:a16="http://schemas.microsoft.com/office/drawing/2014/main" id="{76BCF6D1-7FDB-0739-70E5-9E96505DDD00}"/>
              </a:ext>
            </a:extLst>
          </p:cNvPr>
          <p:cNvSpPr txBox="1"/>
          <p:nvPr/>
        </p:nvSpPr>
        <p:spPr>
          <a:xfrm>
            <a:off x="4308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295" name="1">
            <a:extLst>
              <a:ext uri="{FF2B5EF4-FFF2-40B4-BE49-F238E27FC236}">
                <a16:creationId xmlns:a16="http://schemas.microsoft.com/office/drawing/2014/main" id="{0B747CC0-BC8D-F0C9-9BB1-7163DEE035AB}"/>
              </a:ext>
            </a:extLst>
          </p:cNvPr>
          <p:cNvSpPr txBox="1"/>
          <p:nvPr/>
        </p:nvSpPr>
        <p:spPr>
          <a:xfrm>
            <a:off x="4308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296" name="2">
            <a:extLst>
              <a:ext uri="{FF2B5EF4-FFF2-40B4-BE49-F238E27FC236}">
                <a16:creationId xmlns:a16="http://schemas.microsoft.com/office/drawing/2014/main" id="{87E8E7C8-0F71-A9CE-347A-FCE7A1FDA09D}"/>
              </a:ext>
            </a:extLst>
          </p:cNvPr>
          <p:cNvSpPr txBox="1"/>
          <p:nvPr/>
        </p:nvSpPr>
        <p:spPr>
          <a:xfrm>
            <a:off x="4308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297" name="3">
            <a:extLst>
              <a:ext uri="{FF2B5EF4-FFF2-40B4-BE49-F238E27FC236}">
                <a16:creationId xmlns:a16="http://schemas.microsoft.com/office/drawing/2014/main" id="{869E4183-83DE-112C-442F-09C6F50506F8}"/>
              </a:ext>
            </a:extLst>
          </p:cNvPr>
          <p:cNvSpPr txBox="1"/>
          <p:nvPr/>
        </p:nvSpPr>
        <p:spPr>
          <a:xfrm>
            <a:off x="4308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298" name="4">
            <a:extLst>
              <a:ext uri="{FF2B5EF4-FFF2-40B4-BE49-F238E27FC236}">
                <a16:creationId xmlns:a16="http://schemas.microsoft.com/office/drawing/2014/main" id="{B601E171-FCBC-8385-1369-1C9B36D5AF70}"/>
              </a:ext>
            </a:extLst>
          </p:cNvPr>
          <p:cNvSpPr txBox="1"/>
          <p:nvPr/>
        </p:nvSpPr>
        <p:spPr>
          <a:xfrm>
            <a:off x="4308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299" name="5">
            <a:extLst>
              <a:ext uri="{FF2B5EF4-FFF2-40B4-BE49-F238E27FC236}">
                <a16:creationId xmlns:a16="http://schemas.microsoft.com/office/drawing/2014/main" id="{F6E74D25-7CC7-37C4-63F4-9DD613BE8609}"/>
              </a:ext>
            </a:extLst>
          </p:cNvPr>
          <p:cNvSpPr txBox="1"/>
          <p:nvPr/>
        </p:nvSpPr>
        <p:spPr>
          <a:xfrm>
            <a:off x="4308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300" name="6">
            <a:extLst>
              <a:ext uri="{FF2B5EF4-FFF2-40B4-BE49-F238E27FC236}">
                <a16:creationId xmlns:a16="http://schemas.microsoft.com/office/drawing/2014/main" id="{AF2A0CAB-1831-558A-1C26-23B97A79F248}"/>
              </a:ext>
            </a:extLst>
          </p:cNvPr>
          <p:cNvSpPr txBox="1"/>
          <p:nvPr/>
        </p:nvSpPr>
        <p:spPr>
          <a:xfrm>
            <a:off x="4308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301" name="7">
            <a:extLst>
              <a:ext uri="{FF2B5EF4-FFF2-40B4-BE49-F238E27FC236}">
                <a16:creationId xmlns:a16="http://schemas.microsoft.com/office/drawing/2014/main" id="{BFCC15B4-FC74-1067-D63C-85D5C063279F}"/>
              </a:ext>
            </a:extLst>
          </p:cNvPr>
          <p:cNvSpPr txBox="1"/>
          <p:nvPr/>
        </p:nvSpPr>
        <p:spPr>
          <a:xfrm>
            <a:off x="4308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302" name="8">
            <a:extLst>
              <a:ext uri="{FF2B5EF4-FFF2-40B4-BE49-F238E27FC236}">
                <a16:creationId xmlns:a16="http://schemas.microsoft.com/office/drawing/2014/main" id="{7980BB19-BB15-8C3F-DF57-4CFED9AD4BCB}"/>
              </a:ext>
            </a:extLst>
          </p:cNvPr>
          <p:cNvSpPr txBox="1"/>
          <p:nvPr/>
        </p:nvSpPr>
        <p:spPr>
          <a:xfrm>
            <a:off x="4308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303" name="9">
            <a:extLst>
              <a:ext uri="{FF2B5EF4-FFF2-40B4-BE49-F238E27FC236}">
                <a16:creationId xmlns:a16="http://schemas.microsoft.com/office/drawing/2014/main" id="{86FD346F-948F-49CF-CCD0-9100C5ED8F28}"/>
              </a:ext>
            </a:extLst>
          </p:cNvPr>
          <p:cNvSpPr txBox="1"/>
          <p:nvPr/>
        </p:nvSpPr>
        <p:spPr>
          <a:xfrm>
            <a:off x="430827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304" name="0">
            <a:extLst>
              <a:ext uri="{FF2B5EF4-FFF2-40B4-BE49-F238E27FC236}">
                <a16:creationId xmlns:a16="http://schemas.microsoft.com/office/drawing/2014/main" id="{C02FDB52-7AA3-A552-0DA2-DB6D18C7A467}"/>
              </a:ext>
            </a:extLst>
          </p:cNvPr>
          <p:cNvSpPr txBox="1"/>
          <p:nvPr/>
        </p:nvSpPr>
        <p:spPr>
          <a:xfrm>
            <a:off x="391203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305" name="1">
            <a:extLst>
              <a:ext uri="{FF2B5EF4-FFF2-40B4-BE49-F238E27FC236}">
                <a16:creationId xmlns:a16="http://schemas.microsoft.com/office/drawing/2014/main" id="{DAA902C8-1D03-6736-9CD1-EA0E384A6487}"/>
              </a:ext>
            </a:extLst>
          </p:cNvPr>
          <p:cNvSpPr txBox="1"/>
          <p:nvPr/>
        </p:nvSpPr>
        <p:spPr>
          <a:xfrm>
            <a:off x="391203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306" name="2">
            <a:extLst>
              <a:ext uri="{FF2B5EF4-FFF2-40B4-BE49-F238E27FC236}">
                <a16:creationId xmlns:a16="http://schemas.microsoft.com/office/drawing/2014/main" id="{C380EAE6-085D-73CA-A968-9223E5625993}"/>
              </a:ext>
            </a:extLst>
          </p:cNvPr>
          <p:cNvSpPr txBox="1"/>
          <p:nvPr/>
        </p:nvSpPr>
        <p:spPr>
          <a:xfrm>
            <a:off x="391203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307" name="3">
            <a:extLst>
              <a:ext uri="{FF2B5EF4-FFF2-40B4-BE49-F238E27FC236}">
                <a16:creationId xmlns:a16="http://schemas.microsoft.com/office/drawing/2014/main" id="{7052F27C-DB58-203A-50C2-A05EEFFE7B86}"/>
              </a:ext>
            </a:extLst>
          </p:cNvPr>
          <p:cNvSpPr txBox="1"/>
          <p:nvPr/>
        </p:nvSpPr>
        <p:spPr>
          <a:xfrm>
            <a:off x="391203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308" name="4">
            <a:extLst>
              <a:ext uri="{FF2B5EF4-FFF2-40B4-BE49-F238E27FC236}">
                <a16:creationId xmlns:a16="http://schemas.microsoft.com/office/drawing/2014/main" id="{84F51FA2-E26E-F288-5E61-AC800F904B0D}"/>
              </a:ext>
            </a:extLst>
          </p:cNvPr>
          <p:cNvSpPr txBox="1"/>
          <p:nvPr/>
        </p:nvSpPr>
        <p:spPr>
          <a:xfrm>
            <a:off x="391203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309" name="5">
            <a:extLst>
              <a:ext uri="{FF2B5EF4-FFF2-40B4-BE49-F238E27FC236}">
                <a16:creationId xmlns:a16="http://schemas.microsoft.com/office/drawing/2014/main" id="{5DD4D84A-FA5E-A591-CA22-CDF1A83C9834}"/>
              </a:ext>
            </a:extLst>
          </p:cNvPr>
          <p:cNvSpPr txBox="1"/>
          <p:nvPr/>
        </p:nvSpPr>
        <p:spPr>
          <a:xfrm>
            <a:off x="391203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310" name="6">
            <a:extLst>
              <a:ext uri="{FF2B5EF4-FFF2-40B4-BE49-F238E27FC236}">
                <a16:creationId xmlns:a16="http://schemas.microsoft.com/office/drawing/2014/main" id="{F2CE0E5E-5191-8D77-9D1A-A2FD58F52CF7}"/>
              </a:ext>
            </a:extLst>
          </p:cNvPr>
          <p:cNvSpPr txBox="1"/>
          <p:nvPr/>
        </p:nvSpPr>
        <p:spPr>
          <a:xfrm>
            <a:off x="391203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311" name="7">
            <a:extLst>
              <a:ext uri="{FF2B5EF4-FFF2-40B4-BE49-F238E27FC236}">
                <a16:creationId xmlns:a16="http://schemas.microsoft.com/office/drawing/2014/main" id="{C3BE73EC-B539-B5F2-8BFA-A7A281747899}"/>
              </a:ext>
            </a:extLst>
          </p:cNvPr>
          <p:cNvSpPr txBox="1"/>
          <p:nvPr/>
        </p:nvSpPr>
        <p:spPr>
          <a:xfrm>
            <a:off x="391203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312" name="8">
            <a:extLst>
              <a:ext uri="{FF2B5EF4-FFF2-40B4-BE49-F238E27FC236}">
                <a16:creationId xmlns:a16="http://schemas.microsoft.com/office/drawing/2014/main" id="{2919C9B2-A490-5352-56D5-A60F99D85AB6}"/>
              </a:ext>
            </a:extLst>
          </p:cNvPr>
          <p:cNvSpPr txBox="1"/>
          <p:nvPr/>
        </p:nvSpPr>
        <p:spPr>
          <a:xfrm>
            <a:off x="391203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313" name="9">
            <a:extLst>
              <a:ext uri="{FF2B5EF4-FFF2-40B4-BE49-F238E27FC236}">
                <a16:creationId xmlns:a16="http://schemas.microsoft.com/office/drawing/2014/main" id="{BCFC8C7C-0BC4-4DD2-3D50-AC2D19B1350F}"/>
              </a:ext>
            </a:extLst>
          </p:cNvPr>
          <p:cNvSpPr txBox="1"/>
          <p:nvPr/>
        </p:nvSpPr>
        <p:spPr>
          <a:xfrm>
            <a:off x="391203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334" name="0">
            <a:extLst>
              <a:ext uri="{FF2B5EF4-FFF2-40B4-BE49-F238E27FC236}">
                <a16:creationId xmlns:a16="http://schemas.microsoft.com/office/drawing/2014/main" id="{1BAAF87A-46BA-5243-022F-5F37F7B1EA0E}"/>
              </a:ext>
            </a:extLst>
          </p:cNvPr>
          <p:cNvSpPr txBox="1"/>
          <p:nvPr/>
        </p:nvSpPr>
        <p:spPr>
          <a:xfrm>
            <a:off x="7539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335" name="1">
            <a:extLst>
              <a:ext uri="{FF2B5EF4-FFF2-40B4-BE49-F238E27FC236}">
                <a16:creationId xmlns:a16="http://schemas.microsoft.com/office/drawing/2014/main" id="{87570B57-AE3A-AA17-7F4E-C2382186B4ED}"/>
              </a:ext>
            </a:extLst>
          </p:cNvPr>
          <p:cNvSpPr txBox="1"/>
          <p:nvPr/>
        </p:nvSpPr>
        <p:spPr>
          <a:xfrm>
            <a:off x="7539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336" name="2">
            <a:extLst>
              <a:ext uri="{FF2B5EF4-FFF2-40B4-BE49-F238E27FC236}">
                <a16:creationId xmlns:a16="http://schemas.microsoft.com/office/drawing/2014/main" id="{531CCC47-F3EE-F303-DC24-A8BDEB001FEC}"/>
              </a:ext>
            </a:extLst>
          </p:cNvPr>
          <p:cNvSpPr txBox="1"/>
          <p:nvPr/>
        </p:nvSpPr>
        <p:spPr>
          <a:xfrm>
            <a:off x="7539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337" name="3">
            <a:extLst>
              <a:ext uri="{FF2B5EF4-FFF2-40B4-BE49-F238E27FC236}">
                <a16:creationId xmlns:a16="http://schemas.microsoft.com/office/drawing/2014/main" id="{4D186DE7-603C-E40F-C81C-36989707941B}"/>
              </a:ext>
            </a:extLst>
          </p:cNvPr>
          <p:cNvSpPr txBox="1"/>
          <p:nvPr/>
        </p:nvSpPr>
        <p:spPr>
          <a:xfrm>
            <a:off x="7539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338" name="4">
            <a:extLst>
              <a:ext uri="{FF2B5EF4-FFF2-40B4-BE49-F238E27FC236}">
                <a16:creationId xmlns:a16="http://schemas.microsoft.com/office/drawing/2014/main" id="{F3F0E648-2860-AB1B-3C3D-DB31C6547B51}"/>
              </a:ext>
            </a:extLst>
          </p:cNvPr>
          <p:cNvSpPr txBox="1"/>
          <p:nvPr/>
        </p:nvSpPr>
        <p:spPr>
          <a:xfrm>
            <a:off x="7539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339" name="5">
            <a:extLst>
              <a:ext uri="{FF2B5EF4-FFF2-40B4-BE49-F238E27FC236}">
                <a16:creationId xmlns:a16="http://schemas.microsoft.com/office/drawing/2014/main" id="{88174B52-F696-A123-FAF7-046E61CB5391}"/>
              </a:ext>
            </a:extLst>
          </p:cNvPr>
          <p:cNvSpPr txBox="1"/>
          <p:nvPr/>
        </p:nvSpPr>
        <p:spPr>
          <a:xfrm>
            <a:off x="7539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340" name="6">
            <a:extLst>
              <a:ext uri="{FF2B5EF4-FFF2-40B4-BE49-F238E27FC236}">
                <a16:creationId xmlns:a16="http://schemas.microsoft.com/office/drawing/2014/main" id="{A6AE1042-739C-C593-4CFE-1DB2A651823D}"/>
              </a:ext>
            </a:extLst>
          </p:cNvPr>
          <p:cNvSpPr txBox="1"/>
          <p:nvPr/>
        </p:nvSpPr>
        <p:spPr>
          <a:xfrm>
            <a:off x="7539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341" name="7">
            <a:extLst>
              <a:ext uri="{FF2B5EF4-FFF2-40B4-BE49-F238E27FC236}">
                <a16:creationId xmlns:a16="http://schemas.microsoft.com/office/drawing/2014/main" id="{FAD2177E-C9F3-B492-83F6-5816C37FC61F}"/>
              </a:ext>
            </a:extLst>
          </p:cNvPr>
          <p:cNvSpPr txBox="1"/>
          <p:nvPr/>
        </p:nvSpPr>
        <p:spPr>
          <a:xfrm>
            <a:off x="7539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342" name="8">
            <a:extLst>
              <a:ext uri="{FF2B5EF4-FFF2-40B4-BE49-F238E27FC236}">
                <a16:creationId xmlns:a16="http://schemas.microsoft.com/office/drawing/2014/main" id="{A7E64019-FF74-503A-DD0C-986DF72349C5}"/>
              </a:ext>
            </a:extLst>
          </p:cNvPr>
          <p:cNvSpPr txBox="1"/>
          <p:nvPr/>
        </p:nvSpPr>
        <p:spPr>
          <a:xfrm>
            <a:off x="7539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343" name="9">
            <a:extLst>
              <a:ext uri="{FF2B5EF4-FFF2-40B4-BE49-F238E27FC236}">
                <a16:creationId xmlns:a16="http://schemas.microsoft.com/office/drawing/2014/main" id="{3E8A5217-5F88-6ABD-EF25-CBBFF4F74F0F}"/>
              </a:ext>
            </a:extLst>
          </p:cNvPr>
          <p:cNvSpPr txBox="1"/>
          <p:nvPr/>
        </p:nvSpPr>
        <p:spPr>
          <a:xfrm>
            <a:off x="7539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344" name="0">
            <a:extLst>
              <a:ext uri="{FF2B5EF4-FFF2-40B4-BE49-F238E27FC236}">
                <a16:creationId xmlns:a16="http://schemas.microsoft.com/office/drawing/2014/main" id="{28271677-F85C-82AC-D7DB-C8524499BFD4}"/>
              </a:ext>
            </a:extLst>
          </p:cNvPr>
          <p:cNvSpPr txBox="1"/>
          <p:nvPr/>
        </p:nvSpPr>
        <p:spPr>
          <a:xfrm>
            <a:off x="7158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345" name="1">
            <a:extLst>
              <a:ext uri="{FF2B5EF4-FFF2-40B4-BE49-F238E27FC236}">
                <a16:creationId xmlns:a16="http://schemas.microsoft.com/office/drawing/2014/main" id="{8DB71729-BBC8-5037-4455-FA07627AC7BD}"/>
              </a:ext>
            </a:extLst>
          </p:cNvPr>
          <p:cNvSpPr txBox="1"/>
          <p:nvPr/>
        </p:nvSpPr>
        <p:spPr>
          <a:xfrm>
            <a:off x="7158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346" name="2">
            <a:extLst>
              <a:ext uri="{FF2B5EF4-FFF2-40B4-BE49-F238E27FC236}">
                <a16:creationId xmlns:a16="http://schemas.microsoft.com/office/drawing/2014/main" id="{A0D38AAD-6A92-2C85-343B-ED7C7AEE9E18}"/>
              </a:ext>
            </a:extLst>
          </p:cNvPr>
          <p:cNvSpPr txBox="1"/>
          <p:nvPr/>
        </p:nvSpPr>
        <p:spPr>
          <a:xfrm>
            <a:off x="7158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347" name="3">
            <a:extLst>
              <a:ext uri="{FF2B5EF4-FFF2-40B4-BE49-F238E27FC236}">
                <a16:creationId xmlns:a16="http://schemas.microsoft.com/office/drawing/2014/main" id="{ABFEA01D-694B-2745-20B0-626CF364B39B}"/>
              </a:ext>
            </a:extLst>
          </p:cNvPr>
          <p:cNvSpPr txBox="1"/>
          <p:nvPr/>
        </p:nvSpPr>
        <p:spPr>
          <a:xfrm>
            <a:off x="7158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348" name="4">
            <a:extLst>
              <a:ext uri="{FF2B5EF4-FFF2-40B4-BE49-F238E27FC236}">
                <a16:creationId xmlns:a16="http://schemas.microsoft.com/office/drawing/2014/main" id="{02CA53A3-3FF3-EFEA-A69D-2625B751D556}"/>
              </a:ext>
            </a:extLst>
          </p:cNvPr>
          <p:cNvSpPr txBox="1"/>
          <p:nvPr/>
        </p:nvSpPr>
        <p:spPr>
          <a:xfrm>
            <a:off x="7158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349" name="5">
            <a:extLst>
              <a:ext uri="{FF2B5EF4-FFF2-40B4-BE49-F238E27FC236}">
                <a16:creationId xmlns:a16="http://schemas.microsoft.com/office/drawing/2014/main" id="{080AEAC5-70BD-BF93-7125-B06764D7F220}"/>
              </a:ext>
            </a:extLst>
          </p:cNvPr>
          <p:cNvSpPr txBox="1"/>
          <p:nvPr/>
        </p:nvSpPr>
        <p:spPr>
          <a:xfrm>
            <a:off x="7158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350" name="6">
            <a:extLst>
              <a:ext uri="{FF2B5EF4-FFF2-40B4-BE49-F238E27FC236}">
                <a16:creationId xmlns:a16="http://schemas.microsoft.com/office/drawing/2014/main" id="{9C6972A3-FEB9-61F8-C1CF-1E8E8E7318A5}"/>
              </a:ext>
            </a:extLst>
          </p:cNvPr>
          <p:cNvSpPr txBox="1"/>
          <p:nvPr/>
        </p:nvSpPr>
        <p:spPr>
          <a:xfrm>
            <a:off x="7158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351" name="7">
            <a:extLst>
              <a:ext uri="{FF2B5EF4-FFF2-40B4-BE49-F238E27FC236}">
                <a16:creationId xmlns:a16="http://schemas.microsoft.com/office/drawing/2014/main" id="{42E12E57-7F2C-C6E6-74C7-A6A5B18A3C6E}"/>
              </a:ext>
            </a:extLst>
          </p:cNvPr>
          <p:cNvSpPr txBox="1"/>
          <p:nvPr/>
        </p:nvSpPr>
        <p:spPr>
          <a:xfrm>
            <a:off x="7158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352" name="8">
            <a:extLst>
              <a:ext uri="{FF2B5EF4-FFF2-40B4-BE49-F238E27FC236}">
                <a16:creationId xmlns:a16="http://schemas.microsoft.com/office/drawing/2014/main" id="{9050B061-919A-15C6-C314-26934CCBF1D0}"/>
              </a:ext>
            </a:extLst>
          </p:cNvPr>
          <p:cNvSpPr txBox="1"/>
          <p:nvPr/>
        </p:nvSpPr>
        <p:spPr>
          <a:xfrm>
            <a:off x="7158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353" name="9">
            <a:extLst>
              <a:ext uri="{FF2B5EF4-FFF2-40B4-BE49-F238E27FC236}">
                <a16:creationId xmlns:a16="http://schemas.microsoft.com/office/drawing/2014/main" id="{30DC5507-CBEA-6FFC-1B83-7547810B1C7E}"/>
              </a:ext>
            </a:extLst>
          </p:cNvPr>
          <p:cNvSpPr txBox="1"/>
          <p:nvPr/>
        </p:nvSpPr>
        <p:spPr>
          <a:xfrm>
            <a:off x="715815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354" name="0">
            <a:extLst>
              <a:ext uri="{FF2B5EF4-FFF2-40B4-BE49-F238E27FC236}">
                <a16:creationId xmlns:a16="http://schemas.microsoft.com/office/drawing/2014/main" id="{9E7DE773-23C9-2393-64F0-A31CA486A457}"/>
              </a:ext>
            </a:extLst>
          </p:cNvPr>
          <p:cNvSpPr txBox="1"/>
          <p:nvPr/>
        </p:nvSpPr>
        <p:spPr>
          <a:xfrm>
            <a:off x="676191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0</a:t>
            </a:r>
          </a:p>
        </p:txBody>
      </p:sp>
      <p:sp>
        <p:nvSpPr>
          <p:cNvPr id="355" name="1">
            <a:extLst>
              <a:ext uri="{FF2B5EF4-FFF2-40B4-BE49-F238E27FC236}">
                <a16:creationId xmlns:a16="http://schemas.microsoft.com/office/drawing/2014/main" id="{AE2EA5E4-BE30-D629-49C2-1C854F677A7F}"/>
              </a:ext>
            </a:extLst>
          </p:cNvPr>
          <p:cNvSpPr txBox="1"/>
          <p:nvPr/>
        </p:nvSpPr>
        <p:spPr>
          <a:xfrm>
            <a:off x="676191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1</a:t>
            </a:r>
          </a:p>
        </p:txBody>
      </p:sp>
      <p:sp>
        <p:nvSpPr>
          <p:cNvPr id="356" name="2">
            <a:extLst>
              <a:ext uri="{FF2B5EF4-FFF2-40B4-BE49-F238E27FC236}">
                <a16:creationId xmlns:a16="http://schemas.microsoft.com/office/drawing/2014/main" id="{6FCCA7ED-1BFF-5948-7695-04A5025693BC}"/>
              </a:ext>
            </a:extLst>
          </p:cNvPr>
          <p:cNvSpPr txBox="1"/>
          <p:nvPr/>
        </p:nvSpPr>
        <p:spPr>
          <a:xfrm>
            <a:off x="676191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2</a:t>
            </a:r>
          </a:p>
        </p:txBody>
      </p:sp>
      <p:sp>
        <p:nvSpPr>
          <p:cNvPr id="357" name="3">
            <a:extLst>
              <a:ext uri="{FF2B5EF4-FFF2-40B4-BE49-F238E27FC236}">
                <a16:creationId xmlns:a16="http://schemas.microsoft.com/office/drawing/2014/main" id="{6ED47B67-8EC2-590B-7837-5115D000766D}"/>
              </a:ext>
            </a:extLst>
          </p:cNvPr>
          <p:cNvSpPr txBox="1"/>
          <p:nvPr/>
        </p:nvSpPr>
        <p:spPr>
          <a:xfrm>
            <a:off x="676191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3</a:t>
            </a:r>
          </a:p>
        </p:txBody>
      </p:sp>
      <p:sp>
        <p:nvSpPr>
          <p:cNvPr id="358" name="4">
            <a:extLst>
              <a:ext uri="{FF2B5EF4-FFF2-40B4-BE49-F238E27FC236}">
                <a16:creationId xmlns:a16="http://schemas.microsoft.com/office/drawing/2014/main" id="{50097A2B-B620-0D80-11F4-9F6CF7C48A18}"/>
              </a:ext>
            </a:extLst>
          </p:cNvPr>
          <p:cNvSpPr txBox="1"/>
          <p:nvPr/>
        </p:nvSpPr>
        <p:spPr>
          <a:xfrm>
            <a:off x="676191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4</a:t>
            </a:r>
          </a:p>
        </p:txBody>
      </p:sp>
      <p:sp>
        <p:nvSpPr>
          <p:cNvPr id="359" name="5">
            <a:extLst>
              <a:ext uri="{FF2B5EF4-FFF2-40B4-BE49-F238E27FC236}">
                <a16:creationId xmlns:a16="http://schemas.microsoft.com/office/drawing/2014/main" id="{E9F5D5E4-62E8-722B-6118-B2C2CCDA14D1}"/>
              </a:ext>
            </a:extLst>
          </p:cNvPr>
          <p:cNvSpPr txBox="1"/>
          <p:nvPr/>
        </p:nvSpPr>
        <p:spPr>
          <a:xfrm>
            <a:off x="676191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5</a:t>
            </a:r>
          </a:p>
        </p:txBody>
      </p:sp>
      <p:sp>
        <p:nvSpPr>
          <p:cNvPr id="360" name="6">
            <a:extLst>
              <a:ext uri="{FF2B5EF4-FFF2-40B4-BE49-F238E27FC236}">
                <a16:creationId xmlns:a16="http://schemas.microsoft.com/office/drawing/2014/main" id="{26535E3D-7D44-5C39-A7CD-6C670C008689}"/>
              </a:ext>
            </a:extLst>
          </p:cNvPr>
          <p:cNvSpPr txBox="1"/>
          <p:nvPr/>
        </p:nvSpPr>
        <p:spPr>
          <a:xfrm>
            <a:off x="676191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6</a:t>
            </a:r>
          </a:p>
        </p:txBody>
      </p:sp>
      <p:sp>
        <p:nvSpPr>
          <p:cNvPr id="361" name="7">
            <a:extLst>
              <a:ext uri="{FF2B5EF4-FFF2-40B4-BE49-F238E27FC236}">
                <a16:creationId xmlns:a16="http://schemas.microsoft.com/office/drawing/2014/main" id="{C73A750F-DCA2-3C5A-0BC5-6C4BCC456072}"/>
              </a:ext>
            </a:extLst>
          </p:cNvPr>
          <p:cNvSpPr txBox="1"/>
          <p:nvPr/>
        </p:nvSpPr>
        <p:spPr>
          <a:xfrm>
            <a:off x="676191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7</a:t>
            </a:r>
          </a:p>
        </p:txBody>
      </p:sp>
      <p:sp>
        <p:nvSpPr>
          <p:cNvPr id="362" name="8">
            <a:extLst>
              <a:ext uri="{FF2B5EF4-FFF2-40B4-BE49-F238E27FC236}">
                <a16:creationId xmlns:a16="http://schemas.microsoft.com/office/drawing/2014/main" id="{0BE88D48-3B67-73A1-B3F1-DFFF8ADFEC2E}"/>
              </a:ext>
            </a:extLst>
          </p:cNvPr>
          <p:cNvSpPr txBox="1"/>
          <p:nvPr/>
        </p:nvSpPr>
        <p:spPr>
          <a:xfrm>
            <a:off x="676191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8</a:t>
            </a:r>
          </a:p>
        </p:txBody>
      </p:sp>
      <p:sp>
        <p:nvSpPr>
          <p:cNvPr id="363" name="9">
            <a:extLst>
              <a:ext uri="{FF2B5EF4-FFF2-40B4-BE49-F238E27FC236}">
                <a16:creationId xmlns:a16="http://schemas.microsoft.com/office/drawing/2014/main" id="{A26AD3C5-C424-CAA7-2D15-EDE3B6B16AF9}"/>
              </a:ext>
            </a:extLst>
          </p:cNvPr>
          <p:cNvSpPr txBox="1"/>
          <p:nvPr/>
        </p:nvSpPr>
        <p:spPr>
          <a:xfrm>
            <a:off x="6761919" y="5565465"/>
            <a:ext cx="201284" cy="769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28575">
                  <a:noFill/>
                </a:ln>
                <a:solidFill>
                  <a:srgbClr val="D2DA53">
                    <a:lumMod val="60000"/>
                    <a:lumOff val="40000"/>
                  </a:srgbClr>
                </a:solidFill>
                <a:effectLst>
                  <a:glow rad="250698">
                    <a:srgbClr val="D2DA53">
                      <a:satMod val="175000"/>
                      <a:alpha val="12770"/>
                    </a:srgbClr>
                  </a:glow>
                </a:effectLst>
                <a:uLnTx/>
                <a:uFillTx/>
                <a:latin typeface="Share Tech" pitchFamily="2" charset="77"/>
                <a:ea typeface="DotGothic16" panose="02020900000000000000" pitchFamily="18" charset="-128"/>
                <a:cs typeface="Teko Medium" panose="02000000000000000000" pitchFamily="2" charset="77"/>
              </a:rPr>
              <a:t>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4A3C0A-249F-4243-A4FE-4909C6248BF6}"/>
              </a:ext>
            </a:extLst>
          </p:cNvPr>
          <p:cNvSpPr txBox="1"/>
          <p:nvPr/>
        </p:nvSpPr>
        <p:spPr>
          <a:xfrm>
            <a:off x="938589" y="752343"/>
            <a:ext cx="1221794" cy="33855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ln w="22225">
                  <a:noFill/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TEAM A</a:t>
            </a:r>
          </a:p>
        </p:txBody>
      </p:sp>
      <p:sp>
        <p:nvSpPr>
          <p:cNvPr id="316" name="직사각형 315">
            <a:extLst>
              <a:ext uri="{FF2B5EF4-FFF2-40B4-BE49-F238E27FC236}">
                <a16:creationId xmlns:a16="http://schemas.microsoft.com/office/drawing/2014/main" id="{9F343F83-6FDF-4ADC-94E6-0576780C7462}"/>
              </a:ext>
            </a:extLst>
          </p:cNvPr>
          <p:cNvSpPr/>
          <p:nvPr/>
        </p:nvSpPr>
        <p:spPr>
          <a:xfrm>
            <a:off x="626609" y="3479765"/>
            <a:ext cx="8326624" cy="43410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DC404E96-2017-4EBF-B149-55BC404D2DA9}"/>
              </a:ext>
            </a:extLst>
          </p:cNvPr>
          <p:cNvSpPr txBox="1"/>
          <p:nvPr/>
        </p:nvSpPr>
        <p:spPr>
          <a:xfrm>
            <a:off x="6862561" y="3543786"/>
            <a:ext cx="1221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22225">
                  <a:noFill/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TEAM F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2DD1FC79-DF5B-4953-92E7-FCBDF7F27579}"/>
              </a:ext>
            </a:extLst>
          </p:cNvPr>
          <p:cNvSpPr txBox="1"/>
          <p:nvPr/>
        </p:nvSpPr>
        <p:spPr>
          <a:xfrm>
            <a:off x="4010226" y="3527542"/>
            <a:ext cx="1221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22225">
                  <a:noFill/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TEAM E</a:t>
            </a: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818D88F0-D2DB-47A1-B72D-A8EF046C6351}"/>
              </a:ext>
            </a:extLst>
          </p:cNvPr>
          <p:cNvSpPr txBox="1"/>
          <p:nvPr/>
        </p:nvSpPr>
        <p:spPr>
          <a:xfrm>
            <a:off x="6913082" y="752343"/>
            <a:ext cx="1221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22225">
                  <a:noFill/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TEAM C</a:t>
            </a: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D5C4B3A8-52D7-4821-9784-F0DD419C3B71}"/>
              </a:ext>
            </a:extLst>
          </p:cNvPr>
          <p:cNvSpPr txBox="1"/>
          <p:nvPr/>
        </p:nvSpPr>
        <p:spPr>
          <a:xfrm>
            <a:off x="3938042" y="744555"/>
            <a:ext cx="1221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22225">
                  <a:noFill/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TEAM B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B9B22F99-47AF-45A4-B763-31E164380CB8}"/>
              </a:ext>
            </a:extLst>
          </p:cNvPr>
          <p:cNvSpPr txBox="1"/>
          <p:nvPr/>
        </p:nvSpPr>
        <p:spPr>
          <a:xfrm>
            <a:off x="1136320" y="3530275"/>
            <a:ext cx="1221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22225">
                  <a:noFill/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TEAM D</a:t>
            </a: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9A02EE29-9AFF-4DEA-82C6-F71A1BF0CCC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r="27131"/>
          <a:stretch/>
        </p:blipFill>
        <p:spPr>
          <a:xfrm>
            <a:off x="9725750" y="3125172"/>
            <a:ext cx="1928920" cy="3209606"/>
          </a:xfrm>
          <a:prstGeom prst="rect">
            <a:avLst/>
          </a:prstGeom>
        </p:spPr>
      </p:pic>
      <p:pic>
        <p:nvPicPr>
          <p:cNvPr id="55" name="그래픽 54" descr="가로 방향 U자형 화살표">
            <a:hlinkClick r:id="rId13" action="ppaction://hlinksldjump"/>
            <a:extLst>
              <a:ext uri="{FF2B5EF4-FFF2-40B4-BE49-F238E27FC236}">
                <a16:creationId xmlns:a16="http://schemas.microsoft.com/office/drawing/2014/main" id="{E7A54D52-ED10-4ECE-8539-DE000E51DF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10519" y="6149340"/>
            <a:ext cx="642638" cy="6426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6FB59DDD-7F9A-4946-87BC-64E49A3A04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07728" y="209991"/>
            <a:ext cx="2950720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  <p:sndAc>
          <p:stSnd>
            <p:snd r:embed="rId3" name="Computer Transition SFX.wav"/>
          </p:stSnd>
        </p:sndAc>
      </p:transition>
    </mc:Choice>
    <mc:Fallback xmlns="">
      <p:transition spd="slow" advClick="0">
        <p:fade/>
        <p:sndAc>
          <p:stSnd>
            <p:snd r:embed="rId17" name="Computer Transition SFX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520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" fill="hold">
                      <p:stCondLst>
                        <p:cond delay="0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53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5" fill="hold">
                      <p:stCondLst>
                        <p:cond delay="0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55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" fill="hold">
                      <p:stCondLst>
                        <p:cond delay="0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0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5" fill="hold">
                      <p:stCondLst>
                        <p:cond delay="0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2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6" fill="hold">
                      <p:stCondLst>
                        <p:cond delay="0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639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0" fill="hold">
                      <p:stCondLst>
                        <p:cond delay="0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646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7" fill="hold">
                      <p:stCondLst>
                        <p:cond delay="0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653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4" fill="hold">
                      <p:stCondLst>
                        <p:cond delay="0"/>
                      </p:stCondLst>
                      <p:childTnLst>
                        <p:par>
                          <p:cTn id="655" fill="hold">
                            <p:stCondLst>
                              <p:cond delay="0"/>
                            </p:stCondLst>
                            <p:childTnLst>
                              <p:par>
                                <p:cTn id="6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660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1" fill="hold">
                      <p:stCondLst>
                        <p:cond delay="0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681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2" fill="hold">
                      <p:stCondLst>
                        <p:cond delay="0"/>
                      </p:stCondLst>
                      <p:childTnLst>
                        <p:par>
                          <p:cTn id="683" fill="hold">
                            <p:stCondLst>
                              <p:cond delay="0"/>
                            </p:stCondLst>
                            <p:childTnLst>
                              <p:par>
                                <p:cTn id="6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688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9" fill="hold">
                      <p:stCondLst>
                        <p:cond delay="0"/>
                      </p:stCondLst>
                      <p:childTnLst>
                        <p:par>
                          <p:cTn id="690" fill="hold">
                            <p:stCondLst>
                              <p:cond delay="0"/>
                            </p:stCondLst>
                            <p:childTnLst>
                              <p:par>
                                <p:cTn id="6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695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6" fill="hold">
                      <p:stCondLst>
                        <p:cond delay="0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723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4" fill="hold">
                      <p:stCondLst>
                        <p:cond delay="0"/>
                      </p:stCondLst>
                      <p:childTnLst>
                        <p:par>
                          <p:cTn id="725" fill="hold">
                            <p:stCondLst>
                              <p:cond delay="0"/>
                            </p:stCondLst>
                            <p:childTnLst>
                              <p:par>
                                <p:cTn id="7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730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1" fill="hold">
                      <p:stCondLst>
                        <p:cond delay="0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44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5" fill="hold">
                      <p:stCondLst>
                        <p:cond delay="0"/>
                      </p:stCondLst>
                      <p:childTnLst>
                        <p:par>
                          <p:cTn id="746" fill="hold">
                            <p:stCondLst>
                              <p:cond delay="0"/>
                            </p:stCondLst>
                            <p:childTnLst>
                              <p:par>
                                <p:cTn id="7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758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9" fill="hold">
                      <p:stCondLst>
                        <p:cond delay="0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765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6" fill="hold">
                      <p:stCondLst>
                        <p:cond delay="0"/>
                      </p:stCondLst>
                      <p:childTnLst>
                        <p:par>
                          <p:cTn id="767" fill="hold">
                            <p:stCondLst>
                              <p:cond delay="0"/>
                            </p:stCondLst>
                            <p:childTnLst>
                              <p:par>
                                <p:cTn id="7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seq concurrent="1" nextAc="seek">
              <p:cTn id="772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3" fill="hold">
                      <p:stCondLst>
                        <p:cond delay="0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779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0" fill="hold">
                      <p:stCondLst>
                        <p:cond delay="0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786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7" fill="hold">
                      <p:stCondLst>
                        <p:cond delay="0"/>
                      </p:stCondLst>
                      <p:childTnLst>
                        <p:par>
                          <p:cTn id="788" fill="hold">
                            <p:stCondLst>
                              <p:cond delay="0"/>
                            </p:stCondLst>
                            <p:childTnLst>
                              <p:par>
                                <p:cTn id="7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793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4" fill="hold">
                      <p:stCondLst>
                        <p:cond delay="0"/>
                      </p:stCondLst>
                      <p:childTnLst>
                        <p:par>
                          <p:cTn id="795" fill="hold">
                            <p:stCondLst>
                              <p:cond delay="0"/>
                            </p:stCondLst>
                            <p:childTnLst>
                              <p:par>
                                <p:cTn id="7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800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1" fill="hold">
                      <p:stCondLst>
                        <p:cond delay="0"/>
                      </p:stCondLst>
                      <p:childTnLst>
                        <p:par>
                          <p:cTn id="802" fill="hold">
                            <p:stCondLst>
                              <p:cond delay="0"/>
                            </p:stCondLst>
                            <p:childTnLst>
                              <p:par>
                                <p:cTn id="8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81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5" fill="hold">
                      <p:stCondLst>
                        <p:cond delay="0"/>
                      </p:stCondLst>
                      <p:childTnLst>
                        <p:par>
                          <p:cTn id="816" fill="hold">
                            <p:stCondLst>
                              <p:cond delay="0"/>
                            </p:stCondLst>
                            <p:childTnLst>
                              <p:par>
                                <p:cTn id="8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821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2" fill="hold">
                      <p:stCondLst>
                        <p:cond delay="0"/>
                      </p:stCondLst>
                      <p:childTnLst>
                        <p:par>
                          <p:cTn id="823" fill="hold">
                            <p:stCondLst>
                              <p:cond delay="0"/>
                            </p:stCondLst>
                            <p:childTnLst>
                              <p:par>
                                <p:cTn id="8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828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9" fill="hold">
                      <p:stCondLst>
                        <p:cond delay="0"/>
                      </p:stCondLst>
                      <p:childTnLst>
                        <p:par>
                          <p:cTn id="830" fill="hold">
                            <p:stCondLst>
                              <p:cond delay="0"/>
                            </p:stCondLst>
                            <p:childTnLst>
                              <p:par>
                                <p:cTn id="8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842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3" fill="hold">
                      <p:stCondLst>
                        <p:cond delay="0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849" restart="whenNotActive" fill="hold" evtFilter="cancelBubble" nodeType="interactiveSeq">
                <p:stCondLst>
                  <p:cond evt="onClick" delay="0">
                    <p:tgtEl>
                      <p:spTgt spid="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0" fill="hold">
                      <p:stCondLst>
                        <p:cond delay="0"/>
                      </p:stCondLst>
                      <p:childTnLst>
                        <p:par>
                          <p:cTn id="851" fill="hold">
                            <p:stCondLst>
                              <p:cond delay="0"/>
                            </p:stCondLst>
                            <p:childTnLst>
                              <p:par>
                                <p:cTn id="8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5"/>
                  </p:tgtEl>
                </p:cond>
              </p:nextCondLst>
            </p:seq>
            <p:seq concurrent="1" nextAc="seek">
              <p:cTn id="856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7" fill="hold">
                      <p:stCondLst>
                        <p:cond delay="0"/>
                      </p:stCondLst>
                      <p:childTnLst>
                        <p:par>
                          <p:cTn id="858" fill="hold">
                            <p:stCondLst>
                              <p:cond delay="0"/>
                            </p:stCondLst>
                            <p:childTnLst>
                              <p:par>
                                <p:cTn id="8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863" restart="whenNotActive" fill="hold" evtFilter="cancelBubble" nodeType="interactiveSeq">
                <p:stCondLst>
                  <p:cond evt="onClick" delay="0">
                    <p:tgtEl>
                      <p:spTgt spid="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4" fill="hold">
                      <p:stCondLst>
                        <p:cond delay="0"/>
                      </p:stCondLst>
                      <p:childTnLst>
                        <p:par>
                          <p:cTn id="865" fill="hold">
                            <p:stCondLst>
                              <p:cond delay="0"/>
                            </p:stCondLst>
                            <p:childTnLst>
                              <p:par>
                                <p:cTn id="8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"/>
                  </p:tgtEl>
                </p:cond>
              </p:nextCondLst>
            </p:seq>
            <p:seq concurrent="1" nextAc="seek">
              <p:cTn id="870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1" fill="hold">
                      <p:stCondLst>
                        <p:cond delay="0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877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8" fill="hold">
                      <p:stCondLst>
                        <p:cond delay="0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  <p:seq concurrent="1" nextAc="seek">
              <p:cTn id="884" restart="whenNotActive" fill="hold" evtFilter="cancelBubble" nodeType="interactiveSeq">
                <p:stCondLst>
                  <p:cond evt="onClick" delay="0">
                    <p:tgtEl>
                      <p:spTgt spid="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5" fill="hold">
                      <p:stCondLst>
                        <p:cond delay="0"/>
                      </p:stCondLst>
                      <p:childTnLst>
                        <p:par>
                          <p:cTn id="886" fill="hold">
                            <p:stCondLst>
                              <p:cond delay="0"/>
                            </p:stCondLst>
                            <p:childTnLst>
                              <p:par>
                                <p:cTn id="8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"/>
                  </p:tgtEl>
                </p:cond>
              </p:nextCondLst>
            </p:seq>
            <p:seq concurrent="1" nextAc="seek">
              <p:cTn id="891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2" fill="hold">
                      <p:stCondLst>
                        <p:cond delay="0"/>
                      </p:stCondLst>
                      <p:childTnLst>
                        <p:par>
                          <p:cTn id="893" fill="hold">
                            <p:stCondLst>
                              <p:cond delay="0"/>
                            </p:stCondLst>
                            <p:childTnLst>
                              <p:par>
                                <p:cTn id="8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seq concurrent="1" nextAc="seek">
              <p:cTn id="905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6" fill="hold">
                      <p:stCondLst>
                        <p:cond delay="0"/>
                      </p:stCondLst>
                      <p:childTnLst>
                        <p:par>
                          <p:cTn id="907" fill="hold">
                            <p:stCondLst>
                              <p:cond delay="0"/>
                            </p:stCondLst>
                            <p:childTnLst>
                              <p:par>
                                <p:cTn id="9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912" restart="whenNotActive" fill="hold" evtFilter="cancelBubble" nodeType="interactiveSeq">
                <p:stCondLst>
                  <p:cond evt="onClick" delay="0">
                    <p:tgtEl>
                      <p:spTgt spid="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3" fill="hold">
                      <p:stCondLst>
                        <p:cond delay="0"/>
                      </p:stCondLst>
                      <p:childTnLst>
                        <p:par>
                          <p:cTn id="914" fill="hold">
                            <p:stCondLst>
                              <p:cond delay="0"/>
                            </p:stCondLst>
                            <p:childTnLst>
                              <p:par>
                                <p:cTn id="9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4"/>
                  </p:tgtEl>
                </p:cond>
              </p:nextCondLst>
            </p:seq>
            <p:seq concurrent="1" nextAc="seek">
              <p:cTn id="919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0" fill="hold">
                      <p:stCondLst>
                        <p:cond delay="0"/>
                      </p:stCondLst>
                      <p:childTnLst>
                        <p:par>
                          <p:cTn id="921" fill="hold">
                            <p:stCondLst>
                              <p:cond delay="0"/>
                            </p:stCondLst>
                            <p:childTnLst>
                              <p:par>
                                <p:cTn id="9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  <p:seq concurrent="1" nextAc="seek">
              <p:cTn id="926" restart="whenNotActive" fill="hold" evtFilter="cancelBubble" nodeType="interactiveSeq">
                <p:stCondLst>
                  <p:cond evt="onClick" delay="0">
                    <p:tgtEl>
                      <p:spTgt spid="2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7" fill="hold">
                      <p:stCondLst>
                        <p:cond delay="0"/>
                      </p:stCondLst>
                      <p:childTnLst>
                        <p:par>
                          <p:cTn id="928" fill="hold">
                            <p:stCondLst>
                              <p:cond delay="0"/>
                            </p:stCondLst>
                            <p:childTnLst>
                              <p:par>
                                <p:cTn id="9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"/>
                  </p:tgtEl>
                </p:cond>
              </p:nextCondLst>
            </p:seq>
            <p:seq concurrent="1" nextAc="seek">
              <p:cTn id="933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4" fill="hold">
                      <p:stCondLst>
                        <p:cond delay="0"/>
                      </p:stCondLst>
                      <p:childTnLst>
                        <p:par>
                          <p:cTn id="935" fill="hold">
                            <p:stCondLst>
                              <p:cond delay="0"/>
                            </p:stCondLst>
                            <p:childTnLst>
                              <p:par>
                                <p:cTn id="9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940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1" fill="hold">
                      <p:stCondLst>
                        <p:cond delay="0"/>
                      </p:stCondLst>
                      <p:childTnLst>
                        <p:par>
                          <p:cTn id="942" fill="hold">
                            <p:stCondLst>
                              <p:cond delay="0"/>
                            </p:stCondLst>
                            <p:childTnLst>
                              <p:par>
                                <p:cTn id="9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  <p:seq concurrent="1" nextAc="seek">
              <p:cTn id="947" restart="whenNotActive" fill="hold" evtFilter="cancelBubble" nodeType="interactiveSeq">
                <p:stCondLst>
                  <p:cond evt="onClick" delay="0">
                    <p:tgtEl>
                      <p:spTgt spid="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8" fill="hold">
                      <p:stCondLst>
                        <p:cond delay="0"/>
                      </p:stCondLst>
                      <p:childTnLst>
                        <p:par>
                          <p:cTn id="949" fill="hold">
                            <p:stCondLst>
                              <p:cond delay="0"/>
                            </p:stCondLst>
                            <p:childTnLst>
                              <p:par>
                                <p:cTn id="9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"/>
                  </p:tgtEl>
                </p:cond>
              </p:nextCondLst>
            </p:seq>
            <p:seq concurrent="1" nextAc="seek">
              <p:cTn id="954" restart="whenNotActive" fill="hold" evtFilter="cancelBubble" nodeType="interactiveSeq">
                <p:stCondLst>
                  <p:cond evt="onClick" delay="0">
                    <p:tgtEl>
                      <p:spTgt spid="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5" fill="hold">
                      <p:stCondLst>
                        <p:cond delay="0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0"/>
                  </p:tgtEl>
                </p:cond>
              </p:nextCondLst>
            </p:seq>
            <p:seq concurrent="1" nextAc="seek">
              <p:cTn id="961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2" fill="hold">
                      <p:stCondLst>
                        <p:cond delay="0"/>
                      </p:stCondLst>
                      <p:childTnLst>
                        <p:par>
                          <p:cTn id="963" fill="hold">
                            <p:stCondLst>
                              <p:cond delay="0"/>
                            </p:stCondLst>
                            <p:childTnLst>
                              <p:par>
                                <p:cTn id="9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968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9" fill="hold">
                      <p:stCondLst>
                        <p:cond delay="0"/>
                      </p:stCondLst>
                      <p:childTnLst>
                        <p:par>
                          <p:cTn id="970" fill="hold">
                            <p:stCondLst>
                              <p:cond delay="0"/>
                            </p:stCondLst>
                            <p:childTnLst>
                              <p:par>
                                <p:cTn id="9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975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6" fill="hold">
                      <p:stCondLst>
                        <p:cond delay="0"/>
                      </p:stCondLst>
                      <p:childTnLst>
                        <p:par>
                          <p:cTn id="977" fill="hold">
                            <p:stCondLst>
                              <p:cond delay="0"/>
                            </p:stCondLst>
                            <p:childTnLst>
                              <p:par>
                                <p:cTn id="9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98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3" fill="hold">
                      <p:stCondLst>
                        <p:cond delay="0"/>
                      </p:stCondLst>
                      <p:childTnLst>
                        <p:par>
                          <p:cTn id="984" fill="hold">
                            <p:stCondLst>
                              <p:cond delay="0"/>
                            </p:stCondLst>
                            <p:childTnLst>
                              <p:par>
                                <p:cTn id="9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989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0" fill="hold">
                      <p:stCondLst>
                        <p:cond delay="0"/>
                      </p:stCondLst>
                      <p:childTnLst>
                        <p:par>
                          <p:cTn id="991" fill="hold">
                            <p:stCondLst>
                              <p:cond delay="0"/>
                            </p:stCondLst>
                            <p:childTnLst>
                              <p:par>
                                <p:cTn id="9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996" restart="whenNotActive" fill="hold" evtFilter="cancelBubble" nodeType="interactiveSeq">
                <p:stCondLst>
                  <p:cond evt="onClick" delay="0">
                    <p:tgtEl>
                      <p:spTgt spid="2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7" fill="hold">
                      <p:stCondLst>
                        <p:cond delay="0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"/>
                  </p:tgtEl>
                </p:cond>
              </p:nextCondLst>
            </p:seq>
            <p:seq concurrent="1" nextAc="seek">
              <p:cTn id="1003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4" fill="hold">
                      <p:stCondLst>
                        <p:cond delay="0"/>
                      </p:stCondLst>
                      <p:childTnLst>
                        <p:par>
                          <p:cTn id="1005" fill="hold">
                            <p:stCondLst>
                              <p:cond delay="0"/>
                            </p:stCondLst>
                            <p:childTnLst>
                              <p:par>
                                <p:cTn id="10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1010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1" fill="hold">
                      <p:stCondLst>
                        <p:cond delay="0"/>
                      </p:stCondLst>
                      <p:childTnLst>
                        <p:par>
                          <p:cTn id="1012" fill="hold">
                            <p:stCondLst>
                              <p:cond delay="0"/>
                            </p:stCondLst>
                            <p:childTnLst>
                              <p:par>
                                <p:cTn id="10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1017" restart="whenNotActive" fill="hold" evtFilter="cancelBubble" nodeType="interactiveSeq">
                <p:stCondLst>
                  <p:cond evt="onClick" delay="0">
                    <p:tgtEl>
                      <p:spTgt spid="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8" fill="hold">
                      <p:stCondLst>
                        <p:cond delay="0"/>
                      </p:stCondLst>
                      <p:childTnLst>
                        <p:par>
                          <p:cTn id="1019" fill="hold">
                            <p:stCondLst>
                              <p:cond delay="0"/>
                            </p:stCondLst>
                            <p:childTnLst>
                              <p:par>
                                <p:cTn id="10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9"/>
                  </p:tgtEl>
                </p:cond>
              </p:nextCondLst>
            </p:seq>
            <p:seq concurrent="1" nextAc="seek">
              <p:cTn id="1024" restart="whenNotActive" fill="hold" evtFilter="cancelBubble" nodeType="interactiveSeq">
                <p:stCondLst>
                  <p:cond evt="onClick" delay="0">
                    <p:tgtEl>
                      <p:spTgt spid="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5" fill="hold">
                      <p:stCondLst>
                        <p:cond delay="0"/>
                      </p:stCondLst>
                      <p:childTnLst>
                        <p:par>
                          <p:cTn id="1026" fill="hold">
                            <p:stCondLst>
                              <p:cond delay="0"/>
                            </p:stCondLst>
                            <p:childTnLst>
                              <p:par>
                                <p:cTn id="10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0"/>
                  </p:tgtEl>
                </p:cond>
              </p:nextCondLst>
            </p:seq>
            <p:seq concurrent="1" nextAc="seek">
              <p:cTn id="1031" restart="whenNotActive" fill="hold" evtFilter="cancelBubble" nodeType="interactiveSeq">
                <p:stCondLst>
                  <p:cond evt="onClick" delay="0">
                    <p:tgtEl>
                      <p:spTgt spid="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2" fill="hold">
                      <p:stCondLst>
                        <p:cond delay="0"/>
                      </p:stCondLst>
                      <p:childTnLst>
                        <p:par>
                          <p:cTn id="1033" fill="hold">
                            <p:stCondLst>
                              <p:cond delay="0"/>
                            </p:stCondLst>
                            <p:childTnLst>
                              <p:par>
                                <p:cTn id="10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1"/>
                  </p:tgtEl>
                </p:cond>
              </p:nextCondLst>
            </p:seq>
            <p:seq concurrent="1" nextAc="seek">
              <p:cTn id="1038" restart="whenNotActive" fill="hold" evtFilter="cancelBubble" nodeType="interactiveSeq">
                <p:stCondLst>
                  <p:cond evt="onClick" delay="0">
                    <p:tgtEl>
                      <p:spTgt spid="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9" fill="hold">
                      <p:stCondLst>
                        <p:cond delay="0"/>
                      </p:stCondLst>
                      <p:childTnLst>
                        <p:par>
                          <p:cTn id="1040" fill="hold">
                            <p:stCondLst>
                              <p:cond delay="0"/>
                            </p:stCondLst>
                            <p:childTnLst>
                              <p:par>
                                <p:cTn id="10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2"/>
                  </p:tgtEl>
                </p:cond>
              </p:nextCondLst>
            </p:seq>
            <p:seq concurrent="1" nextAc="seek">
              <p:cTn id="1045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6" fill="hold">
                      <p:stCondLst>
                        <p:cond delay="0"/>
                      </p:stCondLst>
                      <p:childTnLst>
                        <p:par>
                          <p:cTn id="1047" fill="hold">
                            <p:stCondLst>
                              <p:cond delay="0"/>
                            </p:stCondLst>
                            <p:childTnLst>
                              <p:par>
                                <p:cTn id="10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  <p:seq concurrent="1" nextAc="seek">
              <p:cTn id="1052" restart="whenNotActive" fill="hold" evtFilter="cancelBubble" nodeType="interactiveSeq">
                <p:stCondLst>
                  <p:cond evt="onClick" delay="0">
                    <p:tgtEl>
                      <p:spTgt spid="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3" fill="hold">
                      <p:stCondLst>
                        <p:cond delay="0"/>
                      </p:stCondLst>
                      <p:childTnLst>
                        <p:par>
                          <p:cTn id="1054" fill="hold">
                            <p:stCondLst>
                              <p:cond delay="0"/>
                            </p:stCondLst>
                            <p:childTnLst>
                              <p:par>
                                <p:cTn id="10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4"/>
                  </p:tgtEl>
                </p:cond>
              </p:nextCondLst>
            </p:seq>
            <p:seq concurrent="1" nextAc="seek">
              <p:cTn id="1059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0" fill="hold">
                      <p:stCondLst>
                        <p:cond delay="0"/>
                      </p:stCondLst>
                      <p:childTnLst>
                        <p:par>
                          <p:cTn id="1061" fill="hold">
                            <p:stCondLst>
                              <p:cond delay="0"/>
                            </p:stCondLst>
                            <p:childTnLst>
                              <p:par>
                                <p:cTn id="10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1066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7" fill="hold">
                      <p:stCondLst>
                        <p:cond delay="0"/>
                      </p:stCondLst>
                      <p:childTnLst>
                        <p:par>
                          <p:cTn id="1068" fill="hold">
                            <p:stCondLst>
                              <p:cond delay="0"/>
                            </p:stCondLst>
                            <p:childTnLst>
                              <p:par>
                                <p:cTn id="10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1073" restart="whenNotActive" fill="hold" evtFilter="cancelBubble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4" fill="hold">
                      <p:stCondLst>
                        <p:cond delay="0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7"/>
                  </p:tgtEl>
                </p:cond>
              </p:nextCondLst>
            </p:seq>
            <p:seq concurrent="1" nextAc="seek">
              <p:cTn id="1080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1" fill="hold">
                      <p:stCondLst>
                        <p:cond delay="0"/>
                      </p:stCondLst>
                      <p:childTnLst>
                        <p:par>
                          <p:cTn id="1082" fill="hold">
                            <p:stCondLst>
                              <p:cond delay="0"/>
                            </p:stCondLst>
                            <p:childTnLst>
                              <p:par>
                                <p:cTn id="10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1087" restart="whenNotActive" fill="hold" evtFilter="cancelBubble" nodeType="interactiveSeq">
                <p:stCondLst>
                  <p:cond evt="onClick" delay="0">
                    <p:tgtEl>
                      <p:spTgt spid="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8" fill="hold">
                      <p:stCondLst>
                        <p:cond delay="0"/>
                      </p:stCondLst>
                      <p:childTnLst>
                        <p:par>
                          <p:cTn id="1089" fill="hold">
                            <p:stCondLst>
                              <p:cond delay="0"/>
                            </p:stCondLst>
                            <p:childTnLst>
                              <p:par>
                                <p:cTn id="10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"/>
                  </p:tgtEl>
                </p:cond>
              </p:nextCondLst>
            </p:seq>
            <p:seq concurrent="1" nextAc="seek">
              <p:cTn id="1094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5" fill="hold">
                      <p:stCondLst>
                        <p:cond delay="0"/>
                      </p:stCondLst>
                      <p:childTnLst>
                        <p:par>
                          <p:cTn id="1096" fill="hold">
                            <p:stCondLst>
                              <p:cond delay="0"/>
                            </p:stCondLst>
                            <p:childTnLst>
                              <p:par>
                                <p:cTn id="10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seq concurrent="1" nextAc="seek">
              <p:cTn id="1101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2" fill="hold">
                      <p:stCondLst>
                        <p:cond delay="0"/>
                      </p:stCondLst>
                      <p:childTnLst>
                        <p:par>
                          <p:cTn id="1103" fill="hold">
                            <p:stCondLst>
                              <p:cond delay="0"/>
                            </p:stCondLst>
                            <p:childTnLst>
                              <p:par>
                                <p:cTn id="1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1108" restart="whenNotActive" fill="hold" evtFilter="cancelBubble" nodeType="interactiveSeq">
                <p:stCondLst>
                  <p:cond evt="onClick" delay="0">
                    <p:tgtEl>
                      <p:spTgt spid="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9" fill="hold">
                      <p:stCondLst>
                        <p:cond delay="0"/>
                      </p:stCondLst>
                      <p:childTnLst>
                        <p:par>
                          <p:cTn id="1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2"/>
                  </p:tgtEl>
                </p:cond>
              </p:nextCondLst>
            </p:seq>
            <p:seq concurrent="1" nextAc="seek">
              <p:cTn id="1115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6" fill="hold">
                      <p:stCondLst>
                        <p:cond delay="0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1122" restart="whenNotActive" fill="hold" evtFilter="cancelBubble" nodeType="interactiveSeq">
                <p:stCondLst>
                  <p:cond evt="onClick" delay="0">
                    <p:tgtEl>
                      <p:spTgt spid="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3" fill="hold">
                      <p:stCondLst>
                        <p:cond delay="0"/>
                      </p:stCondLst>
                      <p:childTnLst>
                        <p:par>
                          <p:cTn id="1124" fill="hold">
                            <p:stCondLst>
                              <p:cond delay="0"/>
                            </p:stCondLst>
                            <p:childTnLst>
                              <p:par>
                                <p:cTn id="1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4"/>
                  </p:tgtEl>
                </p:cond>
              </p:nextCondLst>
            </p:seq>
            <p:seq concurrent="1" nextAc="seek">
              <p:cTn id="1129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0" fill="hold">
                      <p:stCondLst>
                        <p:cond delay="0"/>
                      </p:stCondLst>
                      <p:childTnLst>
                        <p:par>
                          <p:cTn id="1131" fill="hold">
                            <p:stCondLst>
                              <p:cond delay="0"/>
                            </p:stCondLst>
                            <p:childTnLst>
                              <p:par>
                                <p:cTn id="1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  <p:seq concurrent="1" nextAc="seek">
              <p:cTn id="1136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7" fill="hold">
                      <p:stCondLst>
                        <p:cond delay="0"/>
                      </p:stCondLst>
                      <p:childTnLst>
                        <p:par>
                          <p:cTn id="1138" fill="hold">
                            <p:stCondLst>
                              <p:cond delay="0"/>
                            </p:stCondLst>
                            <p:childTnLst>
                              <p:par>
                                <p:cTn id="1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1143" restart="whenNotActive" fill="hold" evtFilter="cancelBubble" nodeType="interactiveSeq">
                <p:stCondLst>
                  <p:cond evt="onClick" delay="0">
                    <p:tgtEl>
                      <p:spTgt spid="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4" fill="hold">
                      <p:stCondLst>
                        <p:cond delay="0"/>
                      </p:stCondLst>
                      <p:childTnLst>
                        <p:par>
                          <p:cTn id="1145" fill="hold">
                            <p:stCondLst>
                              <p:cond delay="0"/>
                            </p:stCondLst>
                            <p:childTnLst>
                              <p:par>
                                <p:cTn id="1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7"/>
                  </p:tgtEl>
                </p:cond>
              </p:nextCondLst>
            </p:seq>
            <p:seq concurrent="1" nextAc="seek">
              <p:cTn id="1150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1" fill="hold">
                      <p:stCondLst>
                        <p:cond delay="0"/>
                      </p:stCondLst>
                      <p:childTnLst>
                        <p:par>
                          <p:cTn id="1152" fill="hold">
                            <p:stCondLst>
                              <p:cond delay="0"/>
                            </p:stCondLst>
                            <p:childTnLst>
                              <p:par>
                                <p:cTn id="1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1157" restart="whenNotActive" fill="hold" evtFilter="cancelBubble" nodeType="interactiveSeq">
                <p:stCondLst>
                  <p:cond evt="onClick" delay="0">
                    <p:tgtEl>
                      <p:spTgt spid="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8" fill="hold">
                      <p:stCondLst>
                        <p:cond delay="0"/>
                      </p:stCondLst>
                      <p:childTnLst>
                        <p:par>
                          <p:cTn id="1159" fill="hold">
                            <p:stCondLst>
                              <p:cond delay="0"/>
                            </p:stCondLst>
                            <p:childTnLst>
                              <p:par>
                                <p:cTn id="1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9"/>
                  </p:tgtEl>
                </p:cond>
              </p:nextCondLst>
            </p:seq>
            <p:seq concurrent="1" nextAc="seek">
              <p:cTn id="1164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5" fill="hold">
                      <p:stCondLst>
                        <p:cond delay="0"/>
                      </p:stCondLst>
                      <p:childTnLst>
                        <p:par>
                          <p:cTn id="1166" fill="hold">
                            <p:stCondLst>
                              <p:cond delay="0"/>
                            </p:stCondLst>
                            <p:childTnLst>
                              <p:par>
                                <p:cTn id="11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  <p:seq concurrent="1" nextAc="seek">
              <p:cTn id="1171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2" fill="hold">
                      <p:stCondLst>
                        <p:cond delay="0"/>
                      </p:stCondLst>
                      <p:childTnLst>
                        <p:par>
                          <p:cTn id="1173" fill="hold">
                            <p:stCondLst>
                              <p:cond delay="0"/>
                            </p:stCondLst>
                            <p:childTnLst>
                              <p:par>
                                <p:cTn id="1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1178" restart="whenNotActive" fill="hold" evtFilter="cancelBubble" nodeType="interactiveSeq">
                <p:stCondLst>
                  <p:cond evt="onClick" delay="0">
                    <p:tgtEl>
                      <p:spTgt spid="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9" fill="hold">
                      <p:stCondLst>
                        <p:cond delay="0"/>
                      </p:stCondLst>
                      <p:childTnLst>
                        <p:par>
                          <p:cTn id="1180" fill="hold">
                            <p:stCondLst>
                              <p:cond delay="0"/>
                            </p:stCondLst>
                            <p:childTnLst>
                              <p:par>
                                <p:cTn id="1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2"/>
                  </p:tgtEl>
                </p:cond>
              </p:nextCondLst>
            </p:seq>
            <p:seq concurrent="1" nextAc="seek">
              <p:cTn id="1185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6" fill="hold">
                      <p:stCondLst>
                        <p:cond delay="0"/>
                      </p:stCondLst>
                      <p:childTnLst>
                        <p:par>
                          <p:cTn id="1187" fill="hold">
                            <p:stCondLst>
                              <p:cond delay="0"/>
                            </p:stCondLst>
                            <p:childTnLst>
                              <p:par>
                                <p:cTn id="11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"/>
                  </p:tgtEl>
                </p:cond>
              </p:nextCondLst>
            </p:seq>
            <p:seq concurrent="1" nextAc="seek">
              <p:cTn id="1199" restart="whenNotActive" fill="hold" evtFilter="cancelBubble" nodeType="interactiveSeq">
                <p:stCondLst>
                  <p:cond evt="onClick" delay="0">
                    <p:tgtEl>
                      <p:spTgt spid="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0" fill="hold">
                      <p:stCondLst>
                        <p:cond delay="0"/>
                      </p:stCondLst>
                      <p:childTnLst>
                        <p:par>
                          <p:cTn id="1201" fill="hold">
                            <p:stCondLst>
                              <p:cond delay="0"/>
                            </p:stCondLst>
                            <p:childTnLst>
                              <p:par>
                                <p:cTn id="12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5"/>
                  </p:tgtEl>
                </p:cond>
              </p:nextCondLst>
            </p:seq>
            <p:seq concurrent="1" nextAc="seek">
              <p:cTn id="1206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7" fill="hold">
                      <p:stCondLst>
                        <p:cond delay="0"/>
                      </p:stCondLst>
                      <p:childTnLst>
                        <p:par>
                          <p:cTn id="1208" fill="hold">
                            <p:stCondLst>
                              <p:cond delay="0"/>
                            </p:stCondLst>
                            <p:childTnLst>
                              <p:par>
                                <p:cTn id="12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1213" restart="whenNotActive" fill="hold" evtFilter="cancelBubble" nodeType="interactiveSeq">
                <p:stCondLst>
                  <p:cond evt="onClick" delay="0">
                    <p:tgtEl>
                      <p:spTgt spid="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4" fill="hold">
                      <p:stCondLst>
                        <p:cond delay="0"/>
                      </p:stCondLst>
                      <p:childTnLst>
                        <p:par>
                          <p:cTn id="1215" fill="hold">
                            <p:stCondLst>
                              <p:cond delay="0"/>
                            </p:stCondLst>
                            <p:childTnLst>
                              <p:par>
                                <p:cTn id="12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"/>
                  </p:tgtEl>
                </p:cond>
              </p:nextCondLst>
            </p:seq>
            <p:seq concurrent="1" nextAc="seek">
              <p:cTn id="1220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1" fill="hold">
                      <p:stCondLst>
                        <p:cond delay="0"/>
                      </p:stCondLst>
                      <p:childTnLst>
                        <p:par>
                          <p:cTn id="1222" fill="hold">
                            <p:stCondLst>
                              <p:cond delay="0"/>
                            </p:stCondLst>
                            <p:childTnLst>
                              <p:par>
                                <p:cTn id="12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1227" restart="whenNotActive" fill="hold" evtFilter="cancelBubble" nodeType="interactiveSeq">
                <p:stCondLst>
                  <p:cond evt="onClick" delay="0">
                    <p:tgtEl>
                      <p:spTgt spid="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8" fill="hold">
                      <p:stCondLst>
                        <p:cond delay="0"/>
                      </p:stCondLst>
                      <p:childTnLst>
                        <p:par>
                          <p:cTn id="1229" fill="hold">
                            <p:stCondLst>
                              <p:cond delay="0"/>
                            </p:stCondLst>
                            <p:childTnLst>
                              <p:par>
                                <p:cTn id="1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9"/>
                  </p:tgtEl>
                </p:cond>
              </p:nextCondLst>
            </p:seq>
            <p:seq concurrent="1" nextAc="seek">
              <p:cTn id="1234" restart="whenNotActive" fill="hold" evtFilter="cancelBubble" nodeType="interactiveSeq">
                <p:stCondLst>
                  <p:cond evt="onClick" delay="0">
                    <p:tgtEl>
                      <p:spTgt spid="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5" fill="hold">
                      <p:stCondLst>
                        <p:cond delay="0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0"/>
                  </p:tgtEl>
                </p:cond>
              </p:nextCondLst>
            </p:seq>
            <p:seq concurrent="1" nextAc="seek">
              <p:cTn id="124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2" fill="hold">
                      <p:stCondLst>
                        <p:cond delay="0"/>
                      </p:stCondLst>
                      <p:childTnLst>
                        <p:par>
                          <p:cTn id="1243" fill="hold">
                            <p:stCondLst>
                              <p:cond delay="0"/>
                            </p:stCondLst>
                            <p:childTnLst>
                              <p:par>
                                <p:cTn id="12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1248" restart="whenNotActive" fill="hold" evtFilter="cancelBubble" nodeType="interactiveSeq">
                <p:stCondLst>
                  <p:cond evt="onClick" delay="0">
                    <p:tgtEl>
                      <p:spTgt spid="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9" fill="hold">
                      <p:stCondLst>
                        <p:cond delay="0"/>
                      </p:stCondLst>
                      <p:childTnLst>
                        <p:par>
                          <p:cTn id="1250" fill="hold">
                            <p:stCondLst>
                              <p:cond delay="0"/>
                            </p:stCondLst>
                            <p:childTnLst>
                              <p:par>
                                <p:cTn id="1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2"/>
                  </p:tgtEl>
                </p:cond>
              </p:nextCondLst>
            </p:seq>
            <p:seq concurrent="1" nextAc="seek">
              <p:cTn id="1255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6" fill="hold">
                      <p:stCondLst>
                        <p:cond delay="0"/>
                      </p:stCondLst>
                      <p:childTnLst>
                        <p:par>
                          <p:cTn id="1257" fill="hold">
                            <p:stCondLst>
                              <p:cond delay="0"/>
                            </p:stCondLst>
                            <p:childTnLst>
                              <p:par>
                                <p:cTn id="12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uter Beep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" grpId="0"/>
      <p:bldP spid="2" grpId="1"/>
      <p:bldP spid="88" grpId="0"/>
      <p:bldP spid="88" grpId="1"/>
      <p:bldP spid="90" grpId="0"/>
      <p:bldP spid="90" grpId="1"/>
      <p:bldP spid="100" grpId="0"/>
      <p:bldP spid="100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9" grpId="0"/>
      <p:bldP spid="89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2" grpId="0"/>
      <p:bldP spid="10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27" grpId="0"/>
      <p:bldP spid="127" grpId="1"/>
      <p:bldP spid="128" grpId="0"/>
      <p:bldP spid="128" grpId="1"/>
      <p:bldP spid="129" grpId="0"/>
      <p:bldP spid="129" grpId="1"/>
      <p:bldP spid="130" grpId="0"/>
      <p:bldP spid="130" grpId="1"/>
      <p:bldP spid="131" grpId="0"/>
      <p:bldP spid="131" grpId="1"/>
      <p:bldP spid="132" grpId="0"/>
      <p:bldP spid="132" grpId="1"/>
      <p:bldP spid="133" grpId="0"/>
      <p:bldP spid="133" grpId="1"/>
      <p:bldP spid="134" grpId="0"/>
      <p:bldP spid="134" grpId="1"/>
      <p:bldP spid="135" grpId="0"/>
      <p:bldP spid="135" grpId="1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/>
      <p:bldP spid="142" grpId="1"/>
      <p:bldP spid="143" grpId="0"/>
      <p:bldP spid="143" grpId="1"/>
      <p:bldP spid="144" grpId="0"/>
      <p:bldP spid="144" grpId="1"/>
      <p:bldP spid="145" grpId="0"/>
      <p:bldP spid="145" grpId="1"/>
      <p:bldP spid="146" grpId="0"/>
      <p:bldP spid="146" grpId="1"/>
      <p:bldP spid="147" grpId="0"/>
      <p:bldP spid="147" grpId="1"/>
      <p:bldP spid="148" grpId="0"/>
      <p:bldP spid="148" grpId="1"/>
      <p:bldP spid="149" grpId="0"/>
      <p:bldP spid="149" grpId="1"/>
      <p:bldP spid="150" grpId="0"/>
      <p:bldP spid="150" grpId="1"/>
      <p:bldP spid="151" grpId="0"/>
      <p:bldP spid="151" grpId="1"/>
      <p:bldP spid="152" grpId="0"/>
      <p:bldP spid="152" grpId="1"/>
      <p:bldP spid="234" grpId="0"/>
      <p:bldP spid="234" grpId="1"/>
      <p:bldP spid="235" grpId="0"/>
      <p:bldP spid="235" grpId="1"/>
      <p:bldP spid="236" grpId="0"/>
      <p:bldP spid="236" grpId="1"/>
      <p:bldP spid="237" grpId="0"/>
      <p:bldP spid="237" grpId="1"/>
      <p:bldP spid="238" grpId="0"/>
      <p:bldP spid="238" grpId="1"/>
      <p:bldP spid="239" grpId="0"/>
      <p:bldP spid="239" grpId="1"/>
      <p:bldP spid="240" grpId="0"/>
      <p:bldP spid="240" grpId="1"/>
      <p:bldP spid="241" grpId="0"/>
      <p:bldP spid="241" grpId="1"/>
      <p:bldP spid="242" grpId="0"/>
      <p:bldP spid="242" grpId="1"/>
      <p:bldP spid="243" grpId="0"/>
      <p:bldP spid="243" grpId="1"/>
      <p:bldP spid="244" grpId="0"/>
      <p:bldP spid="244" grpId="1"/>
      <p:bldP spid="245" grpId="0"/>
      <p:bldP spid="245" grpId="1"/>
      <p:bldP spid="246" grpId="0"/>
      <p:bldP spid="246" grpId="1"/>
      <p:bldP spid="247" grpId="0"/>
      <p:bldP spid="247" grpId="1"/>
      <p:bldP spid="248" grpId="0"/>
      <p:bldP spid="248" grpId="1"/>
      <p:bldP spid="249" grpId="0"/>
      <p:bldP spid="249" grpId="1"/>
      <p:bldP spid="250" grpId="0"/>
      <p:bldP spid="250" grpId="1"/>
      <p:bldP spid="251" grpId="0"/>
      <p:bldP spid="251" grpId="1"/>
      <p:bldP spid="252" grpId="0"/>
      <p:bldP spid="252" grpId="1"/>
      <p:bldP spid="253" grpId="0"/>
      <p:bldP spid="253" grpId="1"/>
      <p:bldP spid="254" grpId="0"/>
      <p:bldP spid="254" grpId="1"/>
      <p:bldP spid="255" grpId="0"/>
      <p:bldP spid="255" grpId="1"/>
      <p:bldP spid="256" grpId="0"/>
      <p:bldP spid="256" grpId="1"/>
      <p:bldP spid="257" grpId="0"/>
      <p:bldP spid="257" grpId="1"/>
      <p:bldP spid="258" grpId="0"/>
      <p:bldP spid="258" grpId="1"/>
      <p:bldP spid="259" grpId="0"/>
      <p:bldP spid="259" grpId="1"/>
      <p:bldP spid="260" grpId="0"/>
      <p:bldP spid="260" grpId="1"/>
      <p:bldP spid="261" grpId="0"/>
      <p:bldP spid="261" grpId="1"/>
      <p:bldP spid="262" grpId="0"/>
      <p:bldP spid="262" grpId="1"/>
      <p:bldP spid="263" grpId="0"/>
      <p:bldP spid="263" grpId="1"/>
      <p:bldP spid="284" grpId="0"/>
      <p:bldP spid="284" grpId="1"/>
      <p:bldP spid="285" grpId="0"/>
      <p:bldP spid="285" grpId="1"/>
      <p:bldP spid="286" grpId="0"/>
      <p:bldP spid="286" grpId="1"/>
      <p:bldP spid="287" grpId="0"/>
      <p:bldP spid="287" grpId="1"/>
      <p:bldP spid="288" grpId="0"/>
      <p:bldP spid="288" grpId="1"/>
      <p:bldP spid="289" grpId="0"/>
      <p:bldP spid="289" grpId="1"/>
      <p:bldP spid="290" grpId="0"/>
      <p:bldP spid="290" grpId="1"/>
      <p:bldP spid="291" grpId="0"/>
      <p:bldP spid="291" grpId="1"/>
      <p:bldP spid="292" grpId="0"/>
      <p:bldP spid="292" grpId="1"/>
      <p:bldP spid="293" grpId="0"/>
      <p:bldP spid="293" grpId="1"/>
      <p:bldP spid="294" grpId="0"/>
      <p:bldP spid="294" grpId="1"/>
      <p:bldP spid="295" grpId="0"/>
      <p:bldP spid="295" grpId="1"/>
      <p:bldP spid="296" grpId="0"/>
      <p:bldP spid="296" grpId="1"/>
      <p:bldP spid="297" grpId="0"/>
      <p:bldP spid="297" grpId="1"/>
      <p:bldP spid="298" grpId="0"/>
      <p:bldP spid="298" grpId="1"/>
      <p:bldP spid="299" grpId="0"/>
      <p:bldP spid="299" grpId="1"/>
      <p:bldP spid="300" grpId="0"/>
      <p:bldP spid="300" grpId="1"/>
      <p:bldP spid="301" grpId="0"/>
      <p:bldP spid="301" grpId="1"/>
      <p:bldP spid="302" grpId="0"/>
      <p:bldP spid="302" grpId="1"/>
      <p:bldP spid="303" grpId="0"/>
      <p:bldP spid="303" grpId="1"/>
      <p:bldP spid="304" grpId="0"/>
      <p:bldP spid="304" grpId="1"/>
      <p:bldP spid="305" grpId="0"/>
      <p:bldP spid="305" grpId="1"/>
      <p:bldP spid="306" grpId="0"/>
      <p:bldP spid="306" grpId="1"/>
      <p:bldP spid="307" grpId="0"/>
      <p:bldP spid="307" grpId="1"/>
      <p:bldP spid="308" grpId="0"/>
      <p:bldP spid="308" grpId="1"/>
      <p:bldP spid="309" grpId="0"/>
      <p:bldP spid="309" grpId="1"/>
      <p:bldP spid="310" grpId="0"/>
      <p:bldP spid="310" grpId="1"/>
      <p:bldP spid="311" grpId="0"/>
      <p:bldP spid="311" grpId="1"/>
      <p:bldP spid="312" grpId="0"/>
      <p:bldP spid="312" grpId="1"/>
      <p:bldP spid="313" grpId="0"/>
      <p:bldP spid="313" grpId="1"/>
      <p:bldP spid="334" grpId="0"/>
      <p:bldP spid="334" grpId="1"/>
      <p:bldP spid="335" grpId="0"/>
      <p:bldP spid="335" grpId="1"/>
      <p:bldP spid="336" grpId="0"/>
      <p:bldP spid="336" grpId="1"/>
      <p:bldP spid="337" grpId="0"/>
      <p:bldP spid="337" grpId="1"/>
      <p:bldP spid="338" grpId="0"/>
      <p:bldP spid="338" grpId="1"/>
      <p:bldP spid="339" grpId="0"/>
      <p:bldP spid="339" grpId="1"/>
      <p:bldP spid="340" grpId="0"/>
      <p:bldP spid="340" grpId="1"/>
      <p:bldP spid="341" grpId="0"/>
      <p:bldP spid="341" grpId="1"/>
      <p:bldP spid="342" grpId="0"/>
      <p:bldP spid="342" grpId="1"/>
      <p:bldP spid="343" grpId="0"/>
      <p:bldP spid="343" grpId="1"/>
      <p:bldP spid="344" grpId="0"/>
      <p:bldP spid="344" grpId="1"/>
      <p:bldP spid="345" grpId="0"/>
      <p:bldP spid="345" grpId="1"/>
      <p:bldP spid="346" grpId="0"/>
      <p:bldP spid="346" grpId="1"/>
      <p:bldP spid="347" grpId="0"/>
      <p:bldP spid="347" grpId="1"/>
      <p:bldP spid="348" grpId="0"/>
      <p:bldP spid="348" grpId="1"/>
      <p:bldP spid="349" grpId="0"/>
      <p:bldP spid="349" grpId="1"/>
      <p:bldP spid="350" grpId="0"/>
      <p:bldP spid="350" grpId="1"/>
      <p:bldP spid="351" grpId="0"/>
      <p:bldP spid="351" grpId="1"/>
      <p:bldP spid="352" grpId="0"/>
      <p:bldP spid="352" grpId="1"/>
      <p:bldP spid="353" grpId="0"/>
      <p:bldP spid="353" grpId="1"/>
      <p:bldP spid="354" grpId="0"/>
      <p:bldP spid="354" grpId="1"/>
      <p:bldP spid="355" grpId="0"/>
      <p:bldP spid="355" grpId="1"/>
      <p:bldP spid="356" grpId="0"/>
      <p:bldP spid="356" grpId="1"/>
      <p:bldP spid="357" grpId="0"/>
      <p:bldP spid="357" grpId="1"/>
      <p:bldP spid="358" grpId="0"/>
      <p:bldP spid="358" grpId="1"/>
      <p:bldP spid="359" grpId="0"/>
      <p:bldP spid="359" grpId="1"/>
      <p:bldP spid="360" grpId="0"/>
      <p:bldP spid="360" grpId="1"/>
      <p:bldP spid="361" grpId="0"/>
      <p:bldP spid="361" grpId="1"/>
      <p:bldP spid="362" grpId="0"/>
      <p:bldP spid="362" grpId="1"/>
      <p:bldP spid="363" grpId="0"/>
      <p:bldP spid="36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2A4085D-3089-43BE-81D7-FB8E3DD8E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6AA19-3DF1-4B34-9574-73174A5C2411}"/>
              </a:ext>
            </a:extLst>
          </p:cNvPr>
          <p:cNvSpPr txBox="1"/>
          <p:nvPr/>
        </p:nvSpPr>
        <p:spPr>
          <a:xfrm>
            <a:off x="4035706" y="904437"/>
            <a:ext cx="5791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TC Novarese Std Book" panose="020E0804040705020404" pitchFamily="34" charset="0"/>
              </a:rPr>
              <a:t>2 GOALS !</a:t>
            </a:r>
          </a:p>
        </p:txBody>
      </p:sp>
      <p:pic>
        <p:nvPicPr>
          <p:cNvPr id="7" name="43336538_crowd-cheering-outside-01">
            <a:hlinkClick r:id="" action="ppaction://media"/>
            <a:extLst>
              <a:ext uri="{FF2B5EF4-FFF2-40B4-BE49-F238E27FC236}">
                <a16:creationId xmlns:a16="http://schemas.microsoft.com/office/drawing/2014/main" id="{9594F525-5F60-4F1F-9F7D-1B6D0EA093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36.2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4424" y="7239000"/>
            <a:ext cx="609600" cy="609600"/>
          </a:xfrm>
          <a:prstGeom prst="rect">
            <a:avLst/>
          </a:prstGeom>
        </p:spPr>
      </p:pic>
      <p:pic>
        <p:nvPicPr>
          <p:cNvPr id="9" name="그림 8">
            <a:hlinkClick r:id="rId9" action="ppaction://hlinksldjump"/>
            <a:extLst>
              <a:ext uri="{FF2B5EF4-FFF2-40B4-BE49-F238E27FC236}">
                <a16:creationId xmlns:a16="http://schemas.microsoft.com/office/drawing/2014/main" id="{0311E0C4-2C9A-4A8A-862C-C027DEA57B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8577089-5FCE-4075-A6A2-D1F0AC3D0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0" y="4312779"/>
            <a:ext cx="1670616" cy="16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8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2A4085D-3089-43BE-81D7-FB8E3DD8E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6AA19-3DF1-4B34-9574-73174A5C2411}"/>
              </a:ext>
            </a:extLst>
          </p:cNvPr>
          <p:cNvSpPr txBox="1"/>
          <p:nvPr/>
        </p:nvSpPr>
        <p:spPr>
          <a:xfrm>
            <a:off x="1156326" y="460684"/>
            <a:ext cx="99777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TC Novarese Std Book" panose="020E0804040705020404" pitchFamily="34" charset="0"/>
              </a:rPr>
              <a:t>MISSED OPPORTUNITY!</a:t>
            </a:r>
          </a:p>
        </p:txBody>
      </p:sp>
      <p:pic>
        <p:nvPicPr>
          <p:cNvPr id="9" name="그림 8">
            <a:hlinkClick r:id="rId8" action="ppaction://hlinksldjump"/>
            <a:extLst>
              <a:ext uri="{FF2B5EF4-FFF2-40B4-BE49-F238E27FC236}">
                <a16:creationId xmlns:a16="http://schemas.microsoft.com/office/drawing/2014/main" id="{0311E0C4-2C9A-4A8A-862C-C027DEA57B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pic>
        <p:nvPicPr>
          <p:cNvPr id="2" name="crowd_booing_with_a_boo_you_suck_at_the_end_funny_mp3_7748">
            <a:hlinkClick r:id="" action="ppaction://media"/>
            <a:extLst>
              <a:ext uri="{FF2B5EF4-FFF2-40B4-BE49-F238E27FC236}">
                <a16:creationId xmlns:a16="http://schemas.microsoft.com/office/drawing/2014/main" id="{8FDF2E31-0B98-45DA-98BC-3541EA12D8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4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839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1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546 L 0.26784 -0.02546 C 0.38776 -0.02546 0.53568 -0.26505 0.53568 -0.45949 L 0.53568 -0.89352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84" y="-4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1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2A4085D-3089-43BE-81D7-FB8E3DD8E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6AA19-3DF1-4B34-9574-73174A5C2411}"/>
              </a:ext>
            </a:extLst>
          </p:cNvPr>
          <p:cNvSpPr txBox="1"/>
          <p:nvPr/>
        </p:nvSpPr>
        <p:spPr>
          <a:xfrm>
            <a:off x="4307541" y="904437"/>
            <a:ext cx="3975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TC Novarese Std Book" panose="020E0804040705020404" pitchFamily="34" charset="0"/>
              </a:rPr>
              <a:t>1 GOAL !</a:t>
            </a:r>
          </a:p>
        </p:txBody>
      </p:sp>
      <p:pic>
        <p:nvPicPr>
          <p:cNvPr id="7" name="43336538_crowd-cheering-outside-01">
            <a:hlinkClick r:id="" action="ppaction://media"/>
            <a:extLst>
              <a:ext uri="{FF2B5EF4-FFF2-40B4-BE49-F238E27FC236}">
                <a16:creationId xmlns:a16="http://schemas.microsoft.com/office/drawing/2014/main" id="{9594F525-5F60-4F1F-9F7D-1B6D0EA093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36.2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4424" y="7239000"/>
            <a:ext cx="609600" cy="609600"/>
          </a:xfrm>
          <a:prstGeom prst="rect">
            <a:avLst/>
          </a:prstGeom>
        </p:spPr>
      </p:pic>
      <p:pic>
        <p:nvPicPr>
          <p:cNvPr id="9" name="그림 8">
            <a:hlinkClick r:id="rId9" action="ppaction://hlinksldjump"/>
            <a:extLst>
              <a:ext uri="{FF2B5EF4-FFF2-40B4-BE49-F238E27FC236}">
                <a16:creationId xmlns:a16="http://schemas.microsoft.com/office/drawing/2014/main" id="{0311E0C4-2C9A-4A8A-862C-C027DEA57B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7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2A4085D-3089-43BE-81D7-FB8E3DD8E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6AA19-3DF1-4B34-9574-73174A5C2411}"/>
              </a:ext>
            </a:extLst>
          </p:cNvPr>
          <p:cNvSpPr txBox="1"/>
          <p:nvPr/>
        </p:nvSpPr>
        <p:spPr>
          <a:xfrm>
            <a:off x="1156326" y="460684"/>
            <a:ext cx="99777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TC Novarese Std Book" panose="020E0804040705020404" pitchFamily="34" charset="0"/>
              </a:rPr>
              <a:t>MISSED OPPORTUNITY!</a:t>
            </a:r>
          </a:p>
        </p:txBody>
      </p:sp>
      <p:pic>
        <p:nvPicPr>
          <p:cNvPr id="9" name="그림 8">
            <a:hlinkClick r:id="rId8" action="ppaction://hlinksldjump"/>
            <a:extLst>
              <a:ext uri="{FF2B5EF4-FFF2-40B4-BE49-F238E27FC236}">
                <a16:creationId xmlns:a16="http://schemas.microsoft.com/office/drawing/2014/main" id="{0311E0C4-2C9A-4A8A-862C-C027DEA57B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pic>
        <p:nvPicPr>
          <p:cNvPr id="2" name="crowd_booing_with_a_boo_you_suck_at_the_end_funny_mp3_7748">
            <a:hlinkClick r:id="" action="ppaction://media"/>
            <a:extLst>
              <a:ext uri="{FF2B5EF4-FFF2-40B4-BE49-F238E27FC236}">
                <a16:creationId xmlns:a16="http://schemas.microsoft.com/office/drawing/2014/main" id="{8FDF2E31-0B98-45DA-98BC-3541EA12D8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4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839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546 L 0.26784 -0.02546 C 0.38776 -0.02546 0.53568 -0.26505 0.53568 -0.45949 L 0.53568 -0.89352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84" y="-4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8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2A4085D-3089-43BE-81D7-FB8E3DD8E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6AA19-3DF1-4B34-9574-73174A5C2411}"/>
              </a:ext>
            </a:extLst>
          </p:cNvPr>
          <p:cNvSpPr txBox="1"/>
          <p:nvPr/>
        </p:nvSpPr>
        <p:spPr>
          <a:xfrm>
            <a:off x="4307541" y="904437"/>
            <a:ext cx="3975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TC Novarese Std Book" panose="020E0804040705020404" pitchFamily="34" charset="0"/>
              </a:rPr>
              <a:t>1 GOAL !</a:t>
            </a:r>
          </a:p>
        </p:txBody>
      </p:sp>
      <p:pic>
        <p:nvPicPr>
          <p:cNvPr id="7" name="43336538_crowd-cheering-outside-01">
            <a:hlinkClick r:id="" action="ppaction://media"/>
            <a:extLst>
              <a:ext uri="{FF2B5EF4-FFF2-40B4-BE49-F238E27FC236}">
                <a16:creationId xmlns:a16="http://schemas.microsoft.com/office/drawing/2014/main" id="{9594F525-5F60-4F1F-9F7D-1B6D0EA093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36.2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4424" y="7239000"/>
            <a:ext cx="609600" cy="609600"/>
          </a:xfrm>
          <a:prstGeom prst="rect">
            <a:avLst/>
          </a:prstGeom>
        </p:spPr>
      </p:pic>
      <p:pic>
        <p:nvPicPr>
          <p:cNvPr id="9" name="그림 8">
            <a:hlinkClick r:id="rId9" action="ppaction://hlinksldjump"/>
            <a:extLst>
              <a:ext uri="{FF2B5EF4-FFF2-40B4-BE49-F238E27FC236}">
                <a16:creationId xmlns:a16="http://schemas.microsoft.com/office/drawing/2014/main" id="{0311E0C4-2C9A-4A8A-862C-C027DEA57B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2A4085D-3089-43BE-81D7-FB8E3DD8E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6AA19-3DF1-4B34-9574-73174A5C2411}"/>
              </a:ext>
            </a:extLst>
          </p:cNvPr>
          <p:cNvSpPr txBox="1"/>
          <p:nvPr/>
        </p:nvSpPr>
        <p:spPr>
          <a:xfrm>
            <a:off x="3957917" y="904437"/>
            <a:ext cx="4513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0"/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TC Novarese Std Book" panose="020E0804040705020404" pitchFamily="34" charset="0"/>
              </a:rPr>
              <a:t>3 GOALS !</a:t>
            </a:r>
          </a:p>
        </p:txBody>
      </p:sp>
      <p:pic>
        <p:nvPicPr>
          <p:cNvPr id="7" name="43336538_crowd-cheering-outside-01">
            <a:hlinkClick r:id="" action="ppaction://media"/>
            <a:extLst>
              <a:ext uri="{FF2B5EF4-FFF2-40B4-BE49-F238E27FC236}">
                <a16:creationId xmlns:a16="http://schemas.microsoft.com/office/drawing/2014/main" id="{9594F525-5F60-4F1F-9F7D-1B6D0EA093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36.2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4424" y="7239000"/>
            <a:ext cx="609600" cy="609600"/>
          </a:xfrm>
          <a:prstGeom prst="rect">
            <a:avLst/>
          </a:prstGeom>
        </p:spPr>
      </p:pic>
      <p:pic>
        <p:nvPicPr>
          <p:cNvPr id="9" name="그림 8">
            <a:hlinkClick r:id="rId9" action="ppaction://hlinksldjump"/>
            <a:extLst>
              <a:ext uri="{FF2B5EF4-FFF2-40B4-BE49-F238E27FC236}">
                <a16:creationId xmlns:a16="http://schemas.microsoft.com/office/drawing/2014/main" id="{0311E0C4-2C9A-4A8A-862C-C027DEA57B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73F634C-198E-4E47-8F28-9D38D95A0C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049470D-FA9D-4905-BE43-FA91A7148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91" y="4312780"/>
            <a:ext cx="1670616" cy="16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5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BDF87270-8696-46FD-95A4-0D02844EDA6E}"/>
              </a:ext>
            </a:extLst>
          </p:cNvPr>
          <p:cNvSpPr/>
          <p:nvPr/>
        </p:nvSpPr>
        <p:spPr>
          <a:xfrm>
            <a:off x="276929" y="6288115"/>
            <a:ext cx="5962506" cy="43410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9EE55F6-7AAA-46DE-861C-70C124BD0629}"/>
              </a:ext>
            </a:extLst>
          </p:cNvPr>
          <p:cNvSpPr/>
          <p:nvPr/>
        </p:nvSpPr>
        <p:spPr>
          <a:xfrm>
            <a:off x="276929" y="5474413"/>
            <a:ext cx="5962506" cy="434109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D9B8E01-CC43-4A3B-A7CC-7F2A9E46B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504" y="606628"/>
            <a:ext cx="4545107" cy="4886767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7735E6C-C9D2-414C-A3B0-9C1C69A0F5DD}"/>
              </a:ext>
            </a:extLst>
          </p:cNvPr>
          <p:cNvSpPr/>
          <p:nvPr/>
        </p:nvSpPr>
        <p:spPr>
          <a:xfrm>
            <a:off x="7617472" y="1974118"/>
            <a:ext cx="4363279" cy="2909764"/>
          </a:xfrm>
          <a:prstGeom prst="rect">
            <a:avLst/>
          </a:prstGeom>
          <a:noFill/>
          <a:ln>
            <a:noFill/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Flip the card as many times as you want, to accumulate points/goals but beware …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2653ECC-68AD-4910-B4E1-54D079873BB7}"/>
              </a:ext>
            </a:extLst>
          </p:cNvPr>
          <p:cNvSpPr/>
          <p:nvPr/>
        </p:nvSpPr>
        <p:spPr>
          <a:xfrm>
            <a:off x="276929" y="5096435"/>
            <a:ext cx="7573223" cy="1994856"/>
          </a:xfrm>
          <a:prstGeom prst="rect">
            <a:avLst/>
          </a:prstGeom>
          <a:noFill/>
          <a:ln>
            <a:noFill/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Yellow card </a:t>
            </a:r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&gt; Your team loses all points.</a:t>
            </a:r>
          </a:p>
          <a:p>
            <a:endParaRPr lang="en-US" sz="2800" dirty="0">
              <a:ln w="0"/>
              <a:solidFill>
                <a:srgbClr val="FF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rgbClr val="FF0000">
                      <a:alpha val="4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Red Card </a:t>
            </a:r>
            <a:r>
              <a:rPr lang="en-US" sz="2800" dirty="0">
                <a:ln w="0"/>
                <a:solidFill>
                  <a:srgbClr val="FF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&gt; All teams lose all points</a:t>
            </a:r>
          </a:p>
        </p:txBody>
      </p:sp>
      <p:pic>
        <p:nvPicPr>
          <p:cNvPr id="11" name="그림 10">
            <a:hlinkClick r:id="rId7" action="ppaction://hlinksldjump"/>
            <a:extLst>
              <a:ext uri="{FF2B5EF4-FFF2-40B4-BE49-F238E27FC236}">
                <a16:creationId xmlns:a16="http://schemas.microsoft.com/office/drawing/2014/main" id="{8D5C4E53-6C98-4331-9222-EDC02C58CE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1282" y="5493395"/>
            <a:ext cx="1130718" cy="1231174"/>
          </a:xfrm>
          <a:prstGeom prst="rect">
            <a:avLst/>
          </a:prstGeom>
        </p:spPr>
      </p:pic>
      <p:pic>
        <p:nvPicPr>
          <p:cNvPr id="21" name="Blank Card">
            <a:extLst>
              <a:ext uri="{FF2B5EF4-FFF2-40B4-BE49-F238E27FC236}">
                <a16:creationId xmlns:a16="http://schemas.microsoft.com/office/drawing/2014/main" id="{C1050F53-1F21-43FC-85CE-09512BFC90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843" y="376341"/>
            <a:ext cx="3773751" cy="4950381"/>
          </a:xfrm>
          <a:prstGeom prst="rect">
            <a:avLst/>
          </a:prstGeom>
        </p:spPr>
      </p:pic>
      <p:pic>
        <p:nvPicPr>
          <p:cNvPr id="22" name="3 Card">
            <a:extLst>
              <a:ext uri="{FF2B5EF4-FFF2-40B4-BE49-F238E27FC236}">
                <a16:creationId xmlns:a16="http://schemas.microsoft.com/office/drawing/2014/main" id="{B6052C78-5B0D-4372-A7E5-A7979EACB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810" y="135776"/>
            <a:ext cx="5060119" cy="5931922"/>
          </a:xfrm>
          <a:prstGeom prst="rect">
            <a:avLst/>
          </a:prstGeom>
        </p:spPr>
      </p:pic>
      <p:pic>
        <p:nvPicPr>
          <p:cNvPr id="12" name="4 Card">
            <a:extLst>
              <a:ext uri="{FF2B5EF4-FFF2-40B4-BE49-F238E27FC236}">
                <a16:creationId xmlns:a16="http://schemas.microsoft.com/office/drawing/2014/main" id="{71F6E5E7-E749-4260-8E33-BBC686E501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204" y="129679"/>
            <a:ext cx="5060119" cy="5938019"/>
          </a:xfrm>
          <a:prstGeom prst="rect">
            <a:avLst/>
          </a:prstGeom>
        </p:spPr>
      </p:pic>
      <p:pic>
        <p:nvPicPr>
          <p:cNvPr id="13" name="5 Card">
            <a:extLst>
              <a:ext uri="{FF2B5EF4-FFF2-40B4-BE49-F238E27FC236}">
                <a16:creationId xmlns:a16="http://schemas.microsoft.com/office/drawing/2014/main" id="{FA6FF14A-D41F-4060-9A46-DB7703B222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528" y="164867"/>
            <a:ext cx="5267401" cy="5944115"/>
          </a:xfrm>
          <a:prstGeom prst="rect">
            <a:avLst/>
          </a:prstGeom>
        </p:spPr>
      </p:pic>
      <p:pic>
        <p:nvPicPr>
          <p:cNvPr id="24" name="Cover Card">
            <a:extLst>
              <a:ext uri="{FF2B5EF4-FFF2-40B4-BE49-F238E27FC236}">
                <a16:creationId xmlns:a16="http://schemas.microsoft.com/office/drawing/2014/main" id="{B77F6469-9C56-4C10-9A1F-11562E2C46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2671" y="149723"/>
            <a:ext cx="4365114" cy="5541744"/>
          </a:xfrm>
          <a:prstGeom prst="rect">
            <a:avLst/>
          </a:prstGeom>
        </p:spPr>
      </p:pic>
      <p:pic>
        <p:nvPicPr>
          <p:cNvPr id="14" name="41595650_shuffling-the-cards-05">
            <a:hlinkClick r:id="" action="ppaction://media"/>
            <a:extLst>
              <a:ext uri="{FF2B5EF4-FFF2-40B4-BE49-F238E27FC236}">
                <a16:creationId xmlns:a16="http://schemas.microsoft.com/office/drawing/2014/main" id="{0DB3525C-A83A-4131-B000-218A4AA8AC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" end="217.275"/>
                  <p14:fade in="2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42299" y="761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6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C886B8A5-DFB4-40F4-9413-C5F07474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154" y="1013790"/>
            <a:ext cx="9150889" cy="4724809"/>
          </a:xfrm>
          <a:prstGeom prst="rect">
            <a:avLst/>
          </a:prstGeom>
        </p:spPr>
      </p:pic>
      <p:pic>
        <p:nvPicPr>
          <p:cNvPr id="2" name="그림 1">
            <a:hlinkClick r:id="rId7" action="ppaction://hlinksldjump"/>
            <a:extLst>
              <a:ext uri="{FF2B5EF4-FFF2-40B4-BE49-F238E27FC236}">
                <a16:creationId xmlns:a16="http://schemas.microsoft.com/office/drawing/2014/main" id="{6232B82F-07E2-4213-B694-1378105F00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4043" y="5513709"/>
            <a:ext cx="1130718" cy="123117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0BC6CECF-4259-4247-B9B7-A67C85A808B1}"/>
              </a:ext>
            </a:extLst>
          </p:cNvPr>
          <p:cNvSpPr/>
          <p:nvPr/>
        </p:nvSpPr>
        <p:spPr>
          <a:xfrm>
            <a:off x="1983154" y="5872385"/>
            <a:ext cx="9150889" cy="872498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Answer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7FC7CB0-8A61-4AA5-8044-58ED8710DBD5}"/>
              </a:ext>
            </a:extLst>
          </p:cNvPr>
          <p:cNvSpPr/>
          <p:nvPr/>
        </p:nvSpPr>
        <p:spPr>
          <a:xfrm>
            <a:off x="1983154" y="357872"/>
            <a:ext cx="4363279" cy="791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ln w="0"/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</a:t>
            </a:r>
          </a:p>
        </p:txBody>
      </p:sp>
      <p:sp>
        <p:nvSpPr>
          <p:cNvPr id="10" name="화살표: 줄무늬가 있는 오른쪽 9">
            <a:hlinkClick r:id="rId9" action="ppaction://hlinksldjump"/>
            <a:extLst>
              <a:ext uri="{FF2B5EF4-FFF2-40B4-BE49-F238E27FC236}">
                <a16:creationId xmlns:a16="http://schemas.microsoft.com/office/drawing/2014/main" id="{626C8E0B-E423-439C-BD46-BE4D7FBF5186}"/>
              </a:ext>
            </a:extLst>
          </p:cNvPr>
          <p:cNvSpPr/>
          <p:nvPr/>
        </p:nvSpPr>
        <p:spPr>
          <a:xfrm rot="16200000">
            <a:off x="1184553" y="2524566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9B91D-AC41-44DD-A529-3D5C6820C426}"/>
              </a:ext>
            </a:extLst>
          </p:cNvPr>
          <p:cNvSpPr txBox="1"/>
          <p:nvPr/>
        </p:nvSpPr>
        <p:spPr>
          <a:xfrm>
            <a:off x="5453698" y="3206917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Additional text/images</a:t>
            </a:r>
          </a:p>
        </p:txBody>
      </p:sp>
      <p:sp>
        <p:nvSpPr>
          <p:cNvPr id="14" name="화살표: 줄무늬가 있는 오른쪽 13">
            <a:hlinkClick r:id="rId10" action="ppaction://hlinksldjump"/>
            <a:extLst>
              <a:ext uri="{FF2B5EF4-FFF2-40B4-BE49-F238E27FC236}">
                <a16:creationId xmlns:a16="http://schemas.microsoft.com/office/drawing/2014/main" id="{01AE0A6F-CA1A-49FE-972F-168F3081B0E1}"/>
              </a:ext>
            </a:extLst>
          </p:cNvPr>
          <p:cNvSpPr/>
          <p:nvPr/>
        </p:nvSpPr>
        <p:spPr>
          <a:xfrm rot="5400000">
            <a:off x="1184552" y="3542702"/>
            <a:ext cx="679581" cy="685120"/>
          </a:xfrm>
          <a:prstGeom prst="stripedRightArrow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43133982_cartoon-whoosh-zap-sweep-03">
            <a:hlinkClick r:id="" action="ppaction://media"/>
            <a:extLst>
              <a:ext uri="{FF2B5EF4-FFF2-40B4-BE49-F238E27FC236}">
                <a16:creationId xmlns:a16="http://schemas.microsoft.com/office/drawing/2014/main" id="{7AFEF465-36CC-46D0-9B7A-330FB01C1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48998" y="718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6CEAF8"/>
      </a:accent2>
      <a:accent3>
        <a:srgbClr val="D2DA53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1387</Words>
  <Application>Microsoft Office PowerPoint</Application>
  <PresentationFormat>Widescreen</PresentationFormat>
  <Paragraphs>394</Paragraphs>
  <Slides>48</Slides>
  <Notes>46</Notes>
  <HiddenSlides>0</HiddenSlides>
  <MMClips>45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ITC Novarese Std Book</vt:lpstr>
      <vt:lpstr>Calibri Light</vt:lpstr>
      <vt:lpstr>Calibri</vt:lpstr>
      <vt:lpstr>Arial</vt:lpstr>
      <vt:lpstr>맑은 고딕</vt:lpstr>
      <vt:lpstr>Share Tech</vt:lpstr>
      <vt:lpstr>Teko Medium</vt:lpstr>
      <vt:lpstr>DotGothic16</vt:lpstr>
      <vt:lpstr>Office 테마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김재현</cp:lastModifiedBy>
  <cp:revision>66</cp:revision>
  <dcterms:created xsi:type="dcterms:W3CDTF">2024-04-25T01:29:19Z</dcterms:created>
  <dcterms:modified xsi:type="dcterms:W3CDTF">2024-08-06T00:36:57Z</dcterms:modified>
</cp:coreProperties>
</file>