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sldIdLst>
    <p:sldId id="257" r:id="rId2"/>
    <p:sldId id="256" r:id="rId3"/>
    <p:sldId id="260" r:id="rId4"/>
    <p:sldId id="259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embeddedFontLst>
    <p:embeddedFont>
      <p:font typeface="Arial Rounded MT Bold" panose="020F0704030504030204" pitchFamily="3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omic Kings" panose="02000500000000000000" pitchFamily="2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92929"/>
    <a:srgbClr val="66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86F6-9751-4261-BD1F-95980FB2645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52801-37F5-4A8A-BAFE-AFA17A04D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52801-37F5-4A8A-BAFE-AFA17A04D4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3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there’s no target question just go on ahead and delete that text, I usually keep the characters because students get excited to see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52801-37F5-4A8A-BAFE-AFA17A04D4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5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8FF08-AF89-41E5-AE2B-17A0DAC99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8C6C9-0A72-453E-86CC-481682C2B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ABDC4-350A-42DF-BD6E-2F73E4D1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58B-0029-40E1-A876-275C8464EE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F9798-20A0-4FCE-8839-6009CA62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6138-85C8-4FFE-AB56-E7B4CC96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306-DA89-4F0E-9FB6-50B56F2E0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8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6F84D-7232-4C6F-ACAE-F0E4EAAC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1EE20-8CF2-43B4-818C-B7D01DB1D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61EDE-5E08-4129-AD02-13FA8B64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58B-0029-40E1-A876-275C8464EE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B951D-7194-4AC4-9529-D157BD96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D6557-CCA7-4335-9B07-2088399A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306-DA89-4F0E-9FB6-50B56F2E0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0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6120-BDC0-419E-A3FC-5883A4A17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2A420-BF59-43B0-999F-2E58EDC7E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EA212-2C64-4F78-A3D2-05C4F4A8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58B-0029-40E1-A876-275C8464EE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6106E-6E36-42F8-B723-463D7F17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C4886-C7D6-41C9-94B9-497E2D2C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306-DA89-4F0E-9FB6-50B56F2E0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6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22F7-84F9-4534-AF4F-565A1998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17B12-34DD-49AB-B2E6-E17D41EE4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B73B1-3D2D-492E-B304-C9ADB975C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58B-0029-40E1-A876-275C8464EE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E1BC5-B234-4795-B835-212EF149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7DD53-EA5D-4A26-8151-9FDE3022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306-DA89-4F0E-9FB6-50B56F2E0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6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99CB-3F68-4917-B7EF-F80D7997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3FA0A-FF2C-4360-9EBC-6DD1791D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D234E-BCB0-4FAD-88E7-B1F9B750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58B-0029-40E1-A876-275C8464EE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18373-3FC4-4D16-8A93-B44ED15F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7F00-9766-44A4-A537-F176B729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306-DA89-4F0E-9FB6-50B56F2E0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0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DC378-DFE3-4EFB-90A4-7D7AEC18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D51EF-2C3F-4E99-9CB2-086A7ED34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618B8-E9D8-4E30-AD98-E72179804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788CF-989E-4E02-B8C0-D8E32CDA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58B-0029-40E1-A876-275C8464EE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CCEBB-7DCC-491E-8826-643E0373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41E80-1711-4534-BAB6-F6A2358F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306-DA89-4F0E-9FB6-50B56F2E0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0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C9D7-9943-411A-82F2-366FDA3B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78BE9-B9D2-48F0-BA9F-B104655DF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307FD-D03C-4C2D-A26B-1AE990B74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189AE-FB3F-41A3-BCA1-2190B69E8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EF7E2-A13E-427E-A406-2840D6979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39DDD4-531A-488D-81A8-7A2D5153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58B-0029-40E1-A876-275C8464EE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B98E7C-D854-478E-9262-E954EC0A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9E1D1-B2DF-47CE-8548-BDD135ED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306-DA89-4F0E-9FB6-50B56F2E0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4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47B5-0A9B-4696-8C7B-CF3D42EF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F3D1E-3CCD-4A6E-8BA0-EB37A468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58B-0029-40E1-A876-275C8464EE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DFC07-4AAD-4F27-8216-7B02DC94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076B9-1384-4C6D-BD7F-AD301606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306-DA89-4F0E-9FB6-50B56F2E0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BB31E-D8FB-437A-810B-278C7060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58B-0029-40E1-A876-275C8464EE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59994-91EC-4DD0-8CEF-56CC0279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CAB17-9155-47D1-8469-5A2C5F64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306-DA89-4F0E-9FB6-50B56F2E0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5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55A4-9C1F-4DF4-8327-1A36AF41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AC442-5B62-4186-9F80-D3F81AD9B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F8664-3EB5-4F55-A65D-12EB483DF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A794F-4D72-40EC-B470-2FB786EBC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58B-0029-40E1-A876-275C8464EE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E8A83-D51B-4F57-A887-1D5D0EDF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5BD71-B99F-44D4-9E94-D84CFF7A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306-DA89-4F0E-9FB6-50B56F2E0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1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EEFEA-CD32-46BB-A57B-5D9EFEA0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BEAFB-34B1-47F1-87B0-C61A8CE9D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C52D3-155A-4338-BA17-9B57D2A06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E2BC0-ED7E-4FF6-B854-89B1033E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58B-0029-40E1-A876-275C8464EE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4592C-D98B-4DCA-A95E-46CB73319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4CAF1-F754-4BE9-9E2D-55E42444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306-DA89-4F0E-9FB6-50B56F2E0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8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3BD4B0-6E18-496D-83FA-2352FC5D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2B7E-9B95-41E6-AB45-88ED38EA2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AF293-B997-477D-8910-7DEC09D014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A58B-0029-40E1-A876-275C8464EED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63796-4271-47B4-AC24-2D3E51774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31591-1F8E-48AB-AC98-E5B5ADF8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7306-DA89-4F0E-9FB6-50B56F2E0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5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B52338-823C-4964-9FA5-596FE3F74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7" y="956213"/>
            <a:ext cx="5218923" cy="30617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911149-077F-40EF-A05C-1C0B8500F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71" y="3003748"/>
            <a:ext cx="3150636" cy="17240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960019-2F5C-43AA-B670-155D5EA8DE1D}"/>
              </a:ext>
            </a:extLst>
          </p:cNvPr>
          <p:cNvSpPr txBox="1"/>
          <p:nvPr/>
        </p:nvSpPr>
        <p:spPr>
          <a:xfrm>
            <a:off x="278221" y="4106468"/>
            <a:ext cx="7393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omic Kings" panose="02000500000000000000" pitchFamily="2" charset="0"/>
              </a:rPr>
              <a:t>UNSCRAMBLE</a:t>
            </a:r>
          </a:p>
        </p:txBody>
      </p:sp>
      <p:pic>
        <p:nvPicPr>
          <p:cNvPr id="3" name="Theme Song _ Teen Titans Go! _ Cartoon Network">
            <a:hlinkClick r:id="" action="ppaction://media"/>
            <a:extLst>
              <a:ext uri="{FF2B5EF4-FFF2-40B4-BE49-F238E27FC236}">
                <a16:creationId xmlns:a16="http://schemas.microsoft.com/office/drawing/2014/main" id="{02329D4A-7D9D-4A7B-94B8-F3DD3A7BA3B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18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27929" y="7109346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3261CB-85DB-4EE3-ABF4-54B3FB773083}"/>
              </a:ext>
            </a:extLst>
          </p:cNvPr>
          <p:cNvSpPr txBox="1"/>
          <p:nvPr/>
        </p:nvSpPr>
        <p:spPr>
          <a:xfrm>
            <a:off x="9373269" y="0"/>
            <a:ext cx="3880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Game template by Kamohelo T. Semela</a:t>
            </a:r>
          </a:p>
        </p:txBody>
      </p:sp>
    </p:spTree>
    <p:extLst>
      <p:ext uri="{BB962C8B-B14F-4D97-AF65-F5344CB8AC3E}">
        <p14:creationId xmlns:p14="http://schemas.microsoft.com/office/powerpoint/2010/main" val="221499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1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4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2D318C-5984-4D76-B4EC-FDB400D81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1191078"/>
            <a:ext cx="3116807" cy="56669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229A0AE-1824-4F8D-A9C4-C248DE7B0B63}"/>
              </a:ext>
            </a:extLst>
          </p:cNvPr>
          <p:cNvGrpSpPr/>
          <p:nvPr/>
        </p:nvGrpSpPr>
        <p:grpSpPr>
          <a:xfrm>
            <a:off x="3978707" y="1191078"/>
            <a:ext cx="7783515" cy="4851779"/>
            <a:chOff x="3978707" y="1191078"/>
            <a:chExt cx="7783515" cy="4851779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92287013-EBBB-4334-B5E5-EAAFE15EC41D}"/>
                </a:ext>
              </a:extLst>
            </p:cNvPr>
            <p:cNvSpPr/>
            <p:nvPr/>
          </p:nvSpPr>
          <p:spPr>
            <a:xfrm>
              <a:off x="3978707" y="1191078"/>
              <a:ext cx="7783515" cy="4851779"/>
            </a:xfrm>
            <a:prstGeom prst="wedgeRoundRectCallout">
              <a:avLst>
                <a:gd name="adj1" fmla="val -59234"/>
                <a:gd name="adj2" fmla="val 3990"/>
                <a:gd name="adj3" fmla="val 16667"/>
              </a:avLst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0A785D-01B8-43B8-9EEA-6AEF256A8363}"/>
                </a:ext>
              </a:extLst>
            </p:cNvPr>
            <p:cNvSpPr txBox="1"/>
            <p:nvPr/>
          </p:nvSpPr>
          <p:spPr>
            <a:xfrm>
              <a:off x="5238895" y="3109135"/>
              <a:ext cx="58958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Correct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139459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2D318C-5984-4D76-B4EC-FDB400D81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2" y="6858000"/>
            <a:ext cx="3116807" cy="56669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229A0AE-1824-4F8D-A9C4-C248DE7B0B63}"/>
              </a:ext>
            </a:extLst>
          </p:cNvPr>
          <p:cNvGrpSpPr/>
          <p:nvPr/>
        </p:nvGrpSpPr>
        <p:grpSpPr>
          <a:xfrm>
            <a:off x="12931638" y="1003110"/>
            <a:ext cx="7783515" cy="4851779"/>
            <a:chOff x="3978707" y="1191078"/>
            <a:chExt cx="7783515" cy="4851779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92287013-EBBB-4334-B5E5-EAAFE15EC41D}"/>
                </a:ext>
              </a:extLst>
            </p:cNvPr>
            <p:cNvSpPr/>
            <p:nvPr/>
          </p:nvSpPr>
          <p:spPr>
            <a:xfrm>
              <a:off x="3978707" y="1191078"/>
              <a:ext cx="7783515" cy="4851779"/>
            </a:xfrm>
            <a:prstGeom prst="wedgeRoundRectCallout">
              <a:avLst>
                <a:gd name="adj1" fmla="val -59234"/>
                <a:gd name="adj2" fmla="val 3990"/>
                <a:gd name="adj3" fmla="val 16667"/>
              </a:avLst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0A785D-01B8-43B8-9EEA-6AEF256A8363}"/>
                </a:ext>
              </a:extLst>
            </p:cNvPr>
            <p:cNvSpPr txBox="1"/>
            <p:nvPr/>
          </p:nvSpPr>
          <p:spPr>
            <a:xfrm>
              <a:off x="5090614" y="2644170"/>
              <a:ext cx="589583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Scrambled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7421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-0.00039 -0.82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4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74401 -0.028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0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2D318C-5984-4D76-B4EC-FDB400D81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1191078"/>
            <a:ext cx="3116807" cy="56669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229A0AE-1824-4F8D-A9C4-C248DE7B0B63}"/>
              </a:ext>
            </a:extLst>
          </p:cNvPr>
          <p:cNvGrpSpPr/>
          <p:nvPr/>
        </p:nvGrpSpPr>
        <p:grpSpPr>
          <a:xfrm>
            <a:off x="3978707" y="1191078"/>
            <a:ext cx="7783515" cy="4851779"/>
            <a:chOff x="3978707" y="1191078"/>
            <a:chExt cx="7783515" cy="4851779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92287013-EBBB-4334-B5E5-EAAFE15EC41D}"/>
                </a:ext>
              </a:extLst>
            </p:cNvPr>
            <p:cNvSpPr/>
            <p:nvPr/>
          </p:nvSpPr>
          <p:spPr>
            <a:xfrm>
              <a:off x="3978707" y="1191078"/>
              <a:ext cx="7783515" cy="4851779"/>
            </a:xfrm>
            <a:prstGeom prst="wedgeRoundRectCallout">
              <a:avLst>
                <a:gd name="adj1" fmla="val -59234"/>
                <a:gd name="adj2" fmla="val 3990"/>
                <a:gd name="adj3" fmla="val 16667"/>
              </a:avLst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0A785D-01B8-43B8-9EEA-6AEF256A8363}"/>
                </a:ext>
              </a:extLst>
            </p:cNvPr>
            <p:cNvSpPr txBox="1"/>
            <p:nvPr/>
          </p:nvSpPr>
          <p:spPr>
            <a:xfrm>
              <a:off x="5115327" y="3109135"/>
              <a:ext cx="58958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Correct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64332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DBCB71-9939-4009-BE59-B029ADB27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42" y="1554423"/>
            <a:ext cx="9062113" cy="5074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1C9A21-D809-4C9B-A9DF-E10E2E536EA7}"/>
              </a:ext>
            </a:extLst>
          </p:cNvPr>
          <p:cNvSpPr txBox="1"/>
          <p:nvPr/>
        </p:nvSpPr>
        <p:spPr>
          <a:xfrm>
            <a:off x="3339152" y="5288340"/>
            <a:ext cx="6596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Kings" panose="02000500000000000000" pitchFamily="2" charset="0"/>
                <a:ea typeface="+mn-ea"/>
                <a:cs typeface="+mn-cs"/>
              </a:rPr>
              <a:t>Round 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C13FA5-58F2-4D43-8A5E-FD9F1BAD9B03}"/>
              </a:ext>
            </a:extLst>
          </p:cNvPr>
          <p:cNvGrpSpPr/>
          <p:nvPr/>
        </p:nvGrpSpPr>
        <p:grpSpPr>
          <a:xfrm>
            <a:off x="3869140" y="-77289"/>
            <a:ext cx="4453720" cy="3293897"/>
            <a:chOff x="3869140" y="-77289"/>
            <a:chExt cx="4453720" cy="32938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8887A9-79D5-44B2-863A-F0A22A026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140" y="-77289"/>
              <a:ext cx="4453720" cy="329389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AC6116-523F-4BF1-80DC-817978064A2B}"/>
                </a:ext>
              </a:extLst>
            </p:cNvPr>
            <p:cNvSpPr txBox="1"/>
            <p:nvPr/>
          </p:nvSpPr>
          <p:spPr>
            <a:xfrm>
              <a:off x="5340824" y="1064525"/>
              <a:ext cx="22928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Comic Kings" panose="02000500000000000000" pitchFamily="2" charset="0"/>
                </a:rPr>
                <a:t>3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Kings" panose="02000500000000000000" pitchFamily="2" charset="0"/>
                  <a:ea typeface="+mn-ea"/>
                  <a:cs typeface="+mn-cs"/>
                </a:rPr>
                <a:t> pts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0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1089478-3640-4046-9EA9-AC6F3574CB2F}"/>
              </a:ext>
            </a:extLst>
          </p:cNvPr>
          <p:cNvGrpSpPr/>
          <p:nvPr/>
        </p:nvGrpSpPr>
        <p:grpSpPr>
          <a:xfrm>
            <a:off x="471657" y="-3422911"/>
            <a:ext cx="11521640" cy="3422911"/>
            <a:chOff x="335180" y="0"/>
            <a:chExt cx="11521640" cy="34229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5D47C0-E43A-467E-9F4F-DF51E3D63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5180" y="0"/>
              <a:ext cx="3901448" cy="342291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1A6BE8-5741-4D50-AFFE-33CAE641E05F}"/>
                </a:ext>
              </a:extLst>
            </p:cNvPr>
            <p:cNvGrpSpPr/>
            <p:nvPr/>
          </p:nvGrpSpPr>
          <p:grpSpPr>
            <a:xfrm>
              <a:off x="4073305" y="730156"/>
              <a:ext cx="7783515" cy="1289714"/>
              <a:chOff x="4073305" y="730156"/>
              <a:chExt cx="7783515" cy="1289714"/>
            </a:xfrm>
          </p:grpSpPr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E47810A9-578A-415B-86DC-0698847918EA}"/>
                  </a:ext>
                </a:extLst>
              </p:cNvPr>
              <p:cNvSpPr/>
              <p:nvPr/>
            </p:nvSpPr>
            <p:spPr>
              <a:xfrm>
                <a:off x="4073305" y="730156"/>
                <a:ext cx="7783515" cy="1289714"/>
              </a:xfrm>
              <a:prstGeom prst="wedgeRoundRectCallout">
                <a:avLst>
                  <a:gd name="adj1" fmla="val -59760"/>
                  <a:gd name="adj2" fmla="val 3160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8CE984-0431-4DF6-9E27-B3B3FBC38893}"/>
                  </a:ext>
                </a:extLst>
              </p:cNvPr>
              <p:cNvSpPr txBox="1"/>
              <p:nvPr/>
            </p:nvSpPr>
            <p:spPr>
              <a:xfrm>
                <a:off x="4236628" y="1023582"/>
                <a:ext cx="74185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latin typeface="Arial Rounded MT Bold" panose="020F0704030504030204" pitchFamily="34" charset="0"/>
                  </a:rPr>
                  <a:t>Target question here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E533A8-7D65-432E-8294-D46F78B99DAB}"/>
              </a:ext>
            </a:extLst>
          </p:cNvPr>
          <p:cNvGrpSpPr/>
          <p:nvPr/>
        </p:nvGrpSpPr>
        <p:grpSpPr>
          <a:xfrm>
            <a:off x="1441563" y="6858000"/>
            <a:ext cx="10415257" cy="4374107"/>
            <a:chOff x="1441563" y="2483893"/>
            <a:chExt cx="10415257" cy="43741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51CBB6-7561-459D-A5FF-02E98F40C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3934" y="2584090"/>
              <a:ext cx="1702886" cy="427391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F27EDDD-9AD1-45B0-BCB1-F1F8E17B69CD}"/>
                </a:ext>
              </a:extLst>
            </p:cNvPr>
            <p:cNvGrpSpPr/>
            <p:nvPr/>
          </p:nvGrpSpPr>
          <p:grpSpPr>
            <a:xfrm>
              <a:off x="1441563" y="2483893"/>
              <a:ext cx="7783515" cy="3780429"/>
              <a:chOff x="1441563" y="2483893"/>
              <a:chExt cx="7783515" cy="3780429"/>
            </a:xfrm>
          </p:grpSpPr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0944BFE-4BD1-4678-8999-C2F210CD1AE4}"/>
                  </a:ext>
                </a:extLst>
              </p:cNvPr>
              <p:cNvSpPr/>
              <p:nvPr/>
            </p:nvSpPr>
            <p:spPr>
              <a:xfrm>
                <a:off x="1441563" y="2483893"/>
                <a:ext cx="7783515" cy="3780429"/>
              </a:xfrm>
              <a:prstGeom prst="wedgeRoundRectCallout">
                <a:avLst>
                  <a:gd name="adj1" fmla="val 61401"/>
                  <a:gd name="adj2" fmla="val 1044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2873CE-56E1-491E-9236-ABCA77619955}"/>
                  </a:ext>
                </a:extLst>
              </p:cNvPr>
              <p:cNvSpPr txBox="1"/>
              <p:nvPr/>
            </p:nvSpPr>
            <p:spPr>
              <a:xfrm>
                <a:off x="2332959" y="3958608"/>
                <a:ext cx="68921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70C0"/>
                    </a:solidFill>
                    <a:latin typeface="Arial Rounded MT Bold" panose="020F0704030504030204" pitchFamily="34" charset="0"/>
                  </a:rPr>
                  <a:t>Scrambled sentence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06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 -2.96296E-6 L -0.0112 0.49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0013 -0.626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3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1089478-3640-4046-9EA9-AC6F3574CB2F}"/>
              </a:ext>
            </a:extLst>
          </p:cNvPr>
          <p:cNvGrpSpPr/>
          <p:nvPr/>
        </p:nvGrpSpPr>
        <p:grpSpPr>
          <a:xfrm>
            <a:off x="335180" y="0"/>
            <a:ext cx="11521640" cy="3422911"/>
            <a:chOff x="335180" y="0"/>
            <a:chExt cx="11521640" cy="34229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5D47C0-E43A-467E-9F4F-DF51E3D63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5180" y="0"/>
              <a:ext cx="3901448" cy="342291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1A6BE8-5741-4D50-AFFE-33CAE641E05F}"/>
                </a:ext>
              </a:extLst>
            </p:cNvPr>
            <p:cNvGrpSpPr/>
            <p:nvPr/>
          </p:nvGrpSpPr>
          <p:grpSpPr>
            <a:xfrm>
              <a:off x="4073305" y="730156"/>
              <a:ext cx="7783515" cy="1289714"/>
              <a:chOff x="4073305" y="730156"/>
              <a:chExt cx="7783515" cy="1289714"/>
            </a:xfrm>
          </p:grpSpPr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E47810A9-578A-415B-86DC-0698847918EA}"/>
                  </a:ext>
                </a:extLst>
              </p:cNvPr>
              <p:cNvSpPr/>
              <p:nvPr/>
            </p:nvSpPr>
            <p:spPr>
              <a:xfrm>
                <a:off x="4073305" y="730156"/>
                <a:ext cx="7783515" cy="1289714"/>
              </a:xfrm>
              <a:prstGeom prst="wedgeRoundRectCallout">
                <a:avLst>
                  <a:gd name="adj1" fmla="val -59760"/>
                  <a:gd name="adj2" fmla="val 3160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8CE984-0431-4DF6-9E27-B3B3FBC38893}"/>
                  </a:ext>
                </a:extLst>
              </p:cNvPr>
              <p:cNvSpPr txBox="1"/>
              <p:nvPr/>
            </p:nvSpPr>
            <p:spPr>
              <a:xfrm>
                <a:off x="4236628" y="1023582"/>
                <a:ext cx="74185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latin typeface="Arial Rounded MT Bold" panose="020F0704030504030204" pitchFamily="34" charset="0"/>
                  </a:rPr>
                  <a:t>Target question here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E533A8-7D65-432E-8294-D46F78B99DAB}"/>
              </a:ext>
            </a:extLst>
          </p:cNvPr>
          <p:cNvGrpSpPr/>
          <p:nvPr/>
        </p:nvGrpSpPr>
        <p:grpSpPr>
          <a:xfrm>
            <a:off x="1441563" y="2483893"/>
            <a:ext cx="10415257" cy="4374107"/>
            <a:chOff x="1441563" y="2483893"/>
            <a:chExt cx="10415257" cy="43741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51CBB6-7561-459D-A5FF-02E98F40C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3934" y="2584090"/>
              <a:ext cx="1702886" cy="427391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F27EDDD-9AD1-45B0-BCB1-F1F8E17B69CD}"/>
                </a:ext>
              </a:extLst>
            </p:cNvPr>
            <p:cNvGrpSpPr/>
            <p:nvPr/>
          </p:nvGrpSpPr>
          <p:grpSpPr>
            <a:xfrm>
              <a:off x="1441563" y="2483893"/>
              <a:ext cx="7783515" cy="3780429"/>
              <a:chOff x="1441563" y="2483893"/>
              <a:chExt cx="7783515" cy="3780429"/>
            </a:xfrm>
          </p:grpSpPr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0944BFE-4BD1-4678-8999-C2F210CD1AE4}"/>
                  </a:ext>
                </a:extLst>
              </p:cNvPr>
              <p:cNvSpPr/>
              <p:nvPr/>
            </p:nvSpPr>
            <p:spPr>
              <a:xfrm>
                <a:off x="1441563" y="2483893"/>
                <a:ext cx="7783515" cy="3780429"/>
              </a:xfrm>
              <a:prstGeom prst="wedgeRoundRectCallout">
                <a:avLst>
                  <a:gd name="adj1" fmla="val 61401"/>
                  <a:gd name="adj2" fmla="val 1044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2873CE-56E1-491E-9236-ABCA77619955}"/>
                  </a:ext>
                </a:extLst>
              </p:cNvPr>
              <p:cNvSpPr txBox="1"/>
              <p:nvPr/>
            </p:nvSpPr>
            <p:spPr>
              <a:xfrm>
                <a:off x="2332959" y="3958608"/>
                <a:ext cx="68921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70C0"/>
                    </a:solidFill>
                    <a:latin typeface="Arial Rounded MT Bold" panose="020F0704030504030204" pitchFamily="34" charset="0"/>
                  </a:rPr>
                  <a:t>Correct sentence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477126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1089478-3640-4046-9EA9-AC6F3574CB2F}"/>
              </a:ext>
            </a:extLst>
          </p:cNvPr>
          <p:cNvGrpSpPr/>
          <p:nvPr/>
        </p:nvGrpSpPr>
        <p:grpSpPr>
          <a:xfrm>
            <a:off x="471657" y="-3422911"/>
            <a:ext cx="11521640" cy="3422911"/>
            <a:chOff x="335180" y="0"/>
            <a:chExt cx="11521640" cy="34229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5D47C0-E43A-467E-9F4F-DF51E3D63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5180" y="0"/>
              <a:ext cx="3901448" cy="342291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1A6BE8-5741-4D50-AFFE-33CAE641E05F}"/>
                </a:ext>
              </a:extLst>
            </p:cNvPr>
            <p:cNvGrpSpPr/>
            <p:nvPr/>
          </p:nvGrpSpPr>
          <p:grpSpPr>
            <a:xfrm>
              <a:off x="4073305" y="730156"/>
              <a:ext cx="7783515" cy="1289714"/>
              <a:chOff x="4073305" y="730156"/>
              <a:chExt cx="7783515" cy="1289714"/>
            </a:xfrm>
          </p:grpSpPr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E47810A9-578A-415B-86DC-0698847918EA}"/>
                  </a:ext>
                </a:extLst>
              </p:cNvPr>
              <p:cNvSpPr/>
              <p:nvPr/>
            </p:nvSpPr>
            <p:spPr>
              <a:xfrm>
                <a:off x="4073305" y="730156"/>
                <a:ext cx="7783515" cy="1289714"/>
              </a:xfrm>
              <a:prstGeom prst="wedgeRoundRectCallout">
                <a:avLst>
                  <a:gd name="adj1" fmla="val -59760"/>
                  <a:gd name="adj2" fmla="val 3160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8CE984-0431-4DF6-9E27-B3B3FBC38893}"/>
                  </a:ext>
                </a:extLst>
              </p:cNvPr>
              <p:cNvSpPr txBox="1"/>
              <p:nvPr/>
            </p:nvSpPr>
            <p:spPr>
              <a:xfrm>
                <a:off x="4236628" y="1023582"/>
                <a:ext cx="74185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+mn-ea"/>
                    <a:cs typeface="+mn-cs"/>
                  </a:rPr>
                  <a:t>Target question here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E533A8-7D65-432E-8294-D46F78B99DAB}"/>
              </a:ext>
            </a:extLst>
          </p:cNvPr>
          <p:cNvGrpSpPr/>
          <p:nvPr/>
        </p:nvGrpSpPr>
        <p:grpSpPr>
          <a:xfrm>
            <a:off x="1441563" y="6858000"/>
            <a:ext cx="10415257" cy="4374107"/>
            <a:chOff x="1441563" y="2483893"/>
            <a:chExt cx="10415257" cy="43741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51CBB6-7561-459D-A5FF-02E98F40C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3934" y="2584090"/>
              <a:ext cx="1702886" cy="427391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F27EDDD-9AD1-45B0-BCB1-F1F8E17B69CD}"/>
                </a:ext>
              </a:extLst>
            </p:cNvPr>
            <p:cNvGrpSpPr/>
            <p:nvPr/>
          </p:nvGrpSpPr>
          <p:grpSpPr>
            <a:xfrm>
              <a:off x="1441563" y="2483893"/>
              <a:ext cx="7783515" cy="3780429"/>
              <a:chOff x="1441563" y="2483893"/>
              <a:chExt cx="7783515" cy="3780429"/>
            </a:xfrm>
          </p:grpSpPr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0944BFE-4BD1-4678-8999-C2F210CD1AE4}"/>
                  </a:ext>
                </a:extLst>
              </p:cNvPr>
              <p:cNvSpPr/>
              <p:nvPr/>
            </p:nvSpPr>
            <p:spPr>
              <a:xfrm>
                <a:off x="1441563" y="2483893"/>
                <a:ext cx="7783515" cy="3780429"/>
              </a:xfrm>
              <a:prstGeom prst="wedgeRoundRectCallout">
                <a:avLst>
                  <a:gd name="adj1" fmla="val 61401"/>
                  <a:gd name="adj2" fmla="val 1044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2873CE-56E1-491E-9236-ABCA77619955}"/>
                  </a:ext>
                </a:extLst>
              </p:cNvPr>
              <p:cNvSpPr txBox="1"/>
              <p:nvPr/>
            </p:nvSpPr>
            <p:spPr>
              <a:xfrm>
                <a:off x="2332959" y="3958608"/>
                <a:ext cx="68921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dirty="0">
                    <a:solidFill>
                      <a:srgbClr val="0070C0"/>
                    </a:solidFill>
                    <a:latin typeface="Arial Rounded MT Bold" panose="020F0704030504030204" pitchFamily="34" charset="0"/>
                  </a:rPr>
                  <a:t>Scrambled sentence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16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 -2.96296E-6 L -0.0112 0.49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0013 -0.626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3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1089478-3640-4046-9EA9-AC6F3574CB2F}"/>
              </a:ext>
            </a:extLst>
          </p:cNvPr>
          <p:cNvGrpSpPr/>
          <p:nvPr/>
        </p:nvGrpSpPr>
        <p:grpSpPr>
          <a:xfrm>
            <a:off x="335180" y="0"/>
            <a:ext cx="11521640" cy="3422911"/>
            <a:chOff x="335180" y="0"/>
            <a:chExt cx="11521640" cy="34229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5D47C0-E43A-467E-9F4F-DF51E3D63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5180" y="0"/>
              <a:ext cx="3901448" cy="342291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1A6BE8-5741-4D50-AFFE-33CAE641E05F}"/>
                </a:ext>
              </a:extLst>
            </p:cNvPr>
            <p:cNvGrpSpPr/>
            <p:nvPr/>
          </p:nvGrpSpPr>
          <p:grpSpPr>
            <a:xfrm>
              <a:off x="4073305" y="730156"/>
              <a:ext cx="7783515" cy="1289714"/>
              <a:chOff x="4073305" y="730156"/>
              <a:chExt cx="7783515" cy="1289714"/>
            </a:xfrm>
          </p:grpSpPr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E47810A9-578A-415B-86DC-0698847918EA}"/>
                  </a:ext>
                </a:extLst>
              </p:cNvPr>
              <p:cNvSpPr/>
              <p:nvPr/>
            </p:nvSpPr>
            <p:spPr>
              <a:xfrm>
                <a:off x="4073305" y="730156"/>
                <a:ext cx="7783515" cy="1289714"/>
              </a:xfrm>
              <a:prstGeom prst="wedgeRoundRectCallout">
                <a:avLst>
                  <a:gd name="adj1" fmla="val -59760"/>
                  <a:gd name="adj2" fmla="val 3160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8CE984-0431-4DF6-9E27-B3B3FBC38893}"/>
                  </a:ext>
                </a:extLst>
              </p:cNvPr>
              <p:cNvSpPr txBox="1"/>
              <p:nvPr/>
            </p:nvSpPr>
            <p:spPr>
              <a:xfrm>
                <a:off x="4236628" y="1023582"/>
                <a:ext cx="74185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+mn-ea"/>
                    <a:cs typeface="+mn-cs"/>
                  </a:rPr>
                  <a:t>Target question here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E533A8-7D65-432E-8294-D46F78B99DAB}"/>
              </a:ext>
            </a:extLst>
          </p:cNvPr>
          <p:cNvGrpSpPr/>
          <p:nvPr/>
        </p:nvGrpSpPr>
        <p:grpSpPr>
          <a:xfrm>
            <a:off x="1441563" y="2483893"/>
            <a:ext cx="10415257" cy="4374107"/>
            <a:chOff x="1441563" y="2483893"/>
            <a:chExt cx="10415257" cy="43741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51CBB6-7561-459D-A5FF-02E98F40C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3934" y="2584090"/>
              <a:ext cx="1702886" cy="427391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F27EDDD-9AD1-45B0-BCB1-F1F8E17B69CD}"/>
                </a:ext>
              </a:extLst>
            </p:cNvPr>
            <p:cNvGrpSpPr/>
            <p:nvPr/>
          </p:nvGrpSpPr>
          <p:grpSpPr>
            <a:xfrm>
              <a:off x="1441563" y="2483893"/>
              <a:ext cx="7783515" cy="3780429"/>
              <a:chOff x="1441563" y="2483893"/>
              <a:chExt cx="7783515" cy="3780429"/>
            </a:xfrm>
          </p:grpSpPr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0944BFE-4BD1-4678-8999-C2F210CD1AE4}"/>
                  </a:ext>
                </a:extLst>
              </p:cNvPr>
              <p:cNvSpPr/>
              <p:nvPr/>
            </p:nvSpPr>
            <p:spPr>
              <a:xfrm>
                <a:off x="1441563" y="2483893"/>
                <a:ext cx="7783515" cy="3780429"/>
              </a:xfrm>
              <a:prstGeom prst="wedgeRoundRectCallout">
                <a:avLst>
                  <a:gd name="adj1" fmla="val 61401"/>
                  <a:gd name="adj2" fmla="val 1044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2873CE-56E1-491E-9236-ABCA77619955}"/>
                  </a:ext>
                </a:extLst>
              </p:cNvPr>
              <p:cNvSpPr txBox="1"/>
              <p:nvPr/>
            </p:nvSpPr>
            <p:spPr>
              <a:xfrm>
                <a:off x="2332959" y="3958608"/>
                <a:ext cx="68921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+mn-ea"/>
                    <a:cs typeface="+mn-cs"/>
                  </a:rPr>
                  <a:t>Correct sentence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239282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1089478-3640-4046-9EA9-AC6F3574CB2F}"/>
              </a:ext>
            </a:extLst>
          </p:cNvPr>
          <p:cNvGrpSpPr/>
          <p:nvPr/>
        </p:nvGrpSpPr>
        <p:grpSpPr>
          <a:xfrm>
            <a:off x="471657" y="-3422911"/>
            <a:ext cx="11521640" cy="3422911"/>
            <a:chOff x="335180" y="0"/>
            <a:chExt cx="11521640" cy="34229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5D47C0-E43A-467E-9F4F-DF51E3D63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5180" y="0"/>
              <a:ext cx="3901448" cy="342291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1A6BE8-5741-4D50-AFFE-33CAE641E05F}"/>
                </a:ext>
              </a:extLst>
            </p:cNvPr>
            <p:cNvGrpSpPr/>
            <p:nvPr/>
          </p:nvGrpSpPr>
          <p:grpSpPr>
            <a:xfrm>
              <a:off x="4073305" y="730156"/>
              <a:ext cx="7783515" cy="1289714"/>
              <a:chOff x="4073305" y="730156"/>
              <a:chExt cx="7783515" cy="1289714"/>
            </a:xfrm>
          </p:grpSpPr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E47810A9-578A-415B-86DC-0698847918EA}"/>
                  </a:ext>
                </a:extLst>
              </p:cNvPr>
              <p:cNvSpPr/>
              <p:nvPr/>
            </p:nvSpPr>
            <p:spPr>
              <a:xfrm>
                <a:off x="4073305" y="730156"/>
                <a:ext cx="7783515" cy="1289714"/>
              </a:xfrm>
              <a:prstGeom prst="wedgeRoundRectCallout">
                <a:avLst>
                  <a:gd name="adj1" fmla="val -59760"/>
                  <a:gd name="adj2" fmla="val 3160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8CE984-0431-4DF6-9E27-B3B3FBC38893}"/>
                  </a:ext>
                </a:extLst>
              </p:cNvPr>
              <p:cNvSpPr txBox="1"/>
              <p:nvPr/>
            </p:nvSpPr>
            <p:spPr>
              <a:xfrm>
                <a:off x="4236628" y="1023582"/>
                <a:ext cx="74185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+mn-ea"/>
                    <a:cs typeface="+mn-cs"/>
                  </a:rPr>
                  <a:t>Target question here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E533A8-7D65-432E-8294-D46F78B99DAB}"/>
              </a:ext>
            </a:extLst>
          </p:cNvPr>
          <p:cNvGrpSpPr/>
          <p:nvPr/>
        </p:nvGrpSpPr>
        <p:grpSpPr>
          <a:xfrm>
            <a:off x="1441563" y="6858000"/>
            <a:ext cx="10415257" cy="4374107"/>
            <a:chOff x="1441563" y="2483893"/>
            <a:chExt cx="10415257" cy="43741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51CBB6-7561-459D-A5FF-02E98F40C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3934" y="2584090"/>
              <a:ext cx="1702886" cy="427391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F27EDDD-9AD1-45B0-BCB1-F1F8E17B69CD}"/>
                </a:ext>
              </a:extLst>
            </p:cNvPr>
            <p:cNvGrpSpPr/>
            <p:nvPr/>
          </p:nvGrpSpPr>
          <p:grpSpPr>
            <a:xfrm>
              <a:off x="1441563" y="2483893"/>
              <a:ext cx="7783515" cy="3780429"/>
              <a:chOff x="1441563" y="2483893"/>
              <a:chExt cx="7783515" cy="3780429"/>
            </a:xfrm>
          </p:grpSpPr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0944BFE-4BD1-4678-8999-C2F210CD1AE4}"/>
                  </a:ext>
                </a:extLst>
              </p:cNvPr>
              <p:cNvSpPr/>
              <p:nvPr/>
            </p:nvSpPr>
            <p:spPr>
              <a:xfrm>
                <a:off x="1441563" y="2483893"/>
                <a:ext cx="7783515" cy="3780429"/>
              </a:xfrm>
              <a:prstGeom prst="wedgeRoundRectCallout">
                <a:avLst>
                  <a:gd name="adj1" fmla="val 61401"/>
                  <a:gd name="adj2" fmla="val 1044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2873CE-56E1-491E-9236-ABCA77619955}"/>
                  </a:ext>
                </a:extLst>
              </p:cNvPr>
              <p:cNvSpPr txBox="1"/>
              <p:nvPr/>
            </p:nvSpPr>
            <p:spPr>
              <a:xfrm>
                <a:off x="2332959" y="3958608"/>
                <a:ext cx="68921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+mn-ea"/>
                    <a:cs typeface="+mn-cs"/>
                  </a:rPr>
                  <a:t>Scrambled sentence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66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 -2.96296E-6 L -0.0112 0.49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0013 -0.626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3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1089478-3640-4046-9EA9-AC6F3574CB2F}"/>
              </a:ext>
            </a:extLst>
          </p:cNvPr>
          <p:cNvGrpSpPr/>
          <p:nvPr/>
        </p:nvGrpSpPr>
        <p:grpSpPr>
          <a:xfrm>
            <a:off x="335180" y="0"/>
            <a:ext cx="11521640" cy="3422911"/>
            <a:chOff x="335180" y="0"/>
            <a:chExt cx="11521640" cy="34229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5D47C0-E43A-467E-9F4F-DF51E3D63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5180" y="0"/>
              <a:ext cx="3901448" cy="342291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1A6BE8-5741-4D50-AFFE-33CAE641E05F}"/>
                </a:ext>
              </a:extLst>
            </p:cNvPr>
            <p:cNvGrpSpPr/>
            <p:nvPr/>
          </p:nvGrpSpPr>
          <p:grpSpPr>
            <a:xfrm>
              <a:off x="4073305" y="730156"/>
              <a:ext cx="7783515" cy="1289714"/>
              <a:chOff x="4073305" y="730156"/>
              <a:chExt cx="7783515" cy="1289714"/>
            </a:xfrm>
          </p:grpSpPr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E47810A9-578A-415B-86DC-0698847918EA}"/>
                  </a:ext>
                </a:extLst>
              </p:cNvPr>
              <p:cNvSpPr/>
              <p:nvPr/>
            </p:nvSpPr>
            <p:spPr>
              <a:xfrm>
                <a:off x="4073305" y="730156"/>
                <a:ext cx="7783515" cy="1289714"/>
              </a:xfrm>
              <a:prstGeom prst="wedgeRoundRectCallout">
                <a:avLst>
                  <a:gd name="adj1" fmla="val -59760"/>
                  <a:gd name="adj2" fmla="val 3160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8CE984-0431-4DF6-9E27-B3B3FBC38893}"/>
                  </a:ext>
                </a:extLst>
              </p:cNvPr>
              <p:cNvSpPr txBox="1"/>
              <p:nvPr/>
            </p:nvSpPr>
            <p:spPr>
              <a:xfrm>
                <a:off x="4236628" y="1023582"/>
                <a:ext cx="74185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+mn-ea"/>
                    <a:cs typeface="+mn-cs"/>
                  </a:rPr>
                  <a:t>Target question here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E533A8-7D65-432E-8294-D46F78B99DAB}"/>
              </a:ext>
            </a:extLst>
          </p:cNvPr>
          <p:cNvGrpSpPr/>
          <p:nvPr/>
        </p:nvGrpSpPr>
        <p:grpSpPr>
          <a:xfrm>
            <a:off x="1441563" y="2483893"/>
            <a:ext cx="10415257" cy="4374107"/>
            <a:chOff x="1441563" y="2483893"/>
            <a:chExt cx="10415257" cy="43741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51CBB6-7561-459D-A5FF-02E98F40C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3934" y="2584090"/>
              <a:ext cx="1702886" cy="427391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F27EDDD-9AD1-45B0-BCB1-F1F8E17B69CD}"/>
                </a:ext>
              </a:extLst>
            </p:cNvPr>
            <p:cNvGrpSpPr/>
            <p:nvPr/>
          </p:nvGrpSpPr>
          <p:grpSpPr>
            <a:xfrm>
              <a:off x="1441563" y="2483893"/>
              <a:ext cx="7783515" cy="3780429"/>
              <a:chOff x="1441563" y="2483893"/>
              <a:chExt cx="7783515" cy="3780429"/>
            </a:xfrm>
          </p:grpSpPr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0944BFE-4BD1-4678-8999-C2F210CD1AE4}"/>
                  </a:ext>
                </a:extLst>
              </p:cNvPr>
              <p:cNvSpPr/>
              <p:nvPr/>
            </p:nvSpPr>
            <p:spPr>
              <a:xfrm>
                <a:off x="1441563" y="2483893"/>
                <a:ext cx="7783515" cy="3780429"/>
              </a:xfrm>
              <a:prstGeom prst="wedgeRoundRectCallout">
                <a:avLst>
                  <a:gd name="adj1" fmla="val 61401"/>
                  <a:gd name="adj2" fmla="val 1044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2873CE-56E1-491E-9236-ABCA77619955}"/>
                  </a:ext>
                </a:extLst>
              </p:cNvPr>
              <p:cNvSpPr txBox="1"/>
              <p:nvPr/>
            </p:nvSpPr>
            <p:spPr>
              <a:xfrm>
                <a:off x="2332959" y="3958608"/>
                <a:ext cx="68921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+mn-ea"/>
                    <a:cs typeface="+mn-cs"/>
                  </a:rPr>
                  <a:t>Correct sentence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373582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FF40F2-FEDD-4D97-9CCA-AA9617430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006221"/>
            <a:ext cx="3394002" cy="485177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0424326-D197-45FB-BB85-DDB25617E558}"/>
              </a:ext>
            </a:extLst>
          </p:cNvPr>
          <p:cNvSpPr/>
          <p:nvPr/>
        </p:nvSpPr>
        <p:spPr>
          <a:xfrm>
            <a:off x="3733048" y="1139587"/>
            <a:ext cx="7783515" cy="4851779"/>
          </a:xfrm>
          <a:prstGeom prst="wedgeRoundRectCallout">
            <a:avLst>
              <a:gd name="adj1" fmla="val -58883"/>
              <a:gd name="adj2" fmla="val 21149"/>
              <a:gd name="adj3" fmla="val 16667"/>
            </a:avLst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776C4D-3D18-42DF-9F15-5F568BB71656}"/>
              </a:ext>
            </a:extLst>
          </p:cNvPr>
          <p:cNvSpPr txBox="1"/>
          <p:nvPr/>
        </p:nvSpPr>
        <p:spPr>
          <a:xfrm>
            <a:off x="4447024" y="2551837"/>
            <a:ext cx="6605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Help! Starfire can’t speak properly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FFA90-BE3F-4837-A914-3B11CB2B6C3A}"/>
              </a:ext>
            </a:extLst>
          </p:cNvPr>
          <p:cNvSpPr txBox="1"/>
          <p:nvPr/>
        </p:nvSpPr>
        <p:spPr>
          <a:xfrm>
            <a:off x="4220762" y="2006221"/>
            <a:ext cx="70580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Unscramble the words and sentences to help us understand her !</a:t>
            </a:r>
          </a:p>
        </p:txBody>
      </p:sp>
    </p:spTree>
    <p:extLst>
      <p:ext uri="{BB962C8B-B14F-4D97-AF65-F5344CB8AC3E}">
        <p14:creationId xmlns:p14="http://schemas.microsoft.com/office/powerpoint/2010/main" val="268952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DBCB71-9939-4009-BE59-B029ADB27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42" y="1554423"/>
            <a:ext cx="9062113" cy="5074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1C9A21-D809-4C9B-A9DF-E10E2E536EA7}"/>
              </a:ext>
            </a:extLst>
          </p:cNvPr>
          <p:cNvSpPr txBox="1"/>
          <p:nvPr/>
        </p:nvSpPr>
        <p:spPr>
          <a:xfrm>
            <a:off x="3339152" y="5288340"/>
            <a:ext cx="6596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Kings" panose="02000500000000000000" pitchFamily="2" charset="0"/>
                <a:ea typeface="+mn-ea"/>
                <a:cs typeface="+mn-cs"/>
              </a:rPr>
              <a:t>Round 3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C13FA5-58F2-4D43-8A5E-FD9F1BAD9B03}"/>
              </a:ext>
            </a:extLst>
          </p:cNvPr>
          <p:cNvGrpSpPr/>
          <p:nvPr/>
        </p:nvGrpSpPr>
        <p:grpSpPr>
          <a:xfrm>
            <a:off x="3869140" y="-77289"/>
            <a:ext cx="4453720" cy="3293897"/>
            <a:chOff x="3869140" y="-77289"/>
            <a:chExt cx="4453720" cy="32938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8887A9-79D5-44B2-863A-F0A22A026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140" y="-77289"/>
              <a:ext cx="4453720" cy="329389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AC6116-523F-4BF1-80DC-817978064A2B}"/>
                </a:ext>
              </a:extLst>
            </p:cNvPr>
            <p:cNvSpPr txBox="1"/>
            <p:nvPr/>
          </p:nvSpPr>
          <p:spPr>
            <a:xfrm>
              <a:off x="5340824" y="1064525"/>
              <a:ext cx="22928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Comic Kings" panose="02000500000000000000" pitchFamily="2" charset="0"/>
                </a:rPr>
                <a:t>5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Kings" panose="02000500000000000000" pitchFamily="2" charset="0"/>
                  <a:ea typeface="+mn-ea"/>
                  <a:cs typeface="+mn-cs"/>
                </a:rPr>
                <a:t> pts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18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F8B2459-3381-4FE4-BDDE-C77B47B0D66C}"/>
              </a:ext>
            </a:extLst>
          </p:cNvPr>
          <p:cNvGrpSpPr/>
          <p:nvPr/>
        </p:nvGrpSpPr>
        <p:grpSpPr>
          <a:xfrm>
            <a:off x="1319968" y="7037506"/>
            <a:ext cx="10872032" cy="6903680"/>
            <a:chOff x="1429150" y="240921"/>
            <a:chExt cx="10872032" cy="69036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2A703FD-6A32-42EE-809B-9340BABEB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89660" y="3262572"/>
              <a:ext cx="2911522" cy="3882029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5126FB-5AEA-4FBC-88E2-A7A9A1D3D13D}"/>
                </a:ext>
              </a:extLst>
            </p:cNvPr>
            <p:cNvGrpSpPr/>
            <p:nvPr/>
          </p:nvGrpSpPr>
          <p:grpSpPr>
            <a:xfrm>
              <a:off x="1429150" y="240921"/>
              <a:ext cx="9333700" cy="1533287"/>
              <a:chOff x="1429150" y="240921"/>
              <a:chExt cx="9333700" cy="1533287"/>
            </a:xfrm>
          </p:grpSpPr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B528F51F-A687-4F8B-AD6B-A14A8F07FD41}"/>
                  </a:ext>
                </a:extLst>
              </p:cNvPr>
              <p:cNvSpPr/>
              <p:nvPr/>
            </p:nvSpPr>
            <p:spPr>
              <a:xfrm>
                <a:off x="1429150" y="240921"/>
                <a:ext cx="9333700" cy="1533287"/>
              </a:xfrm>
              <a:prstGeom prst="wedgeRoundRectCallout">
                <a:avLst>
                  <a:gd name="adj1" fmla="val 54439"/>
                  <a:gd name="adj2" fmla="val 48949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5BE8A-BBE5-4835-91FA-6952645FEF35}"/>
                  </a:ext>
                </a:extLst>
              </p:cNvPr>
              <p:cNvSpPr txBox="1"/>
              <p:nvPr/>
            </p:nvSpPr>
            <p:spPr>
              <a:xfrm>
                <a:off x="1719618" y="614149"/>
                <a:ext cx="84616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B050"/>
                    </a:solidFill>
                    <a:latin typeface="Arial Rounded MT Bold" panose="020F0704030504030204" pitchFamily="34" charset="0"/>
                  </a:rPr>
                  <a:t>Target question here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619D93C-3BAF-4FAA-88FB-7523CAEE4F85}"/>
              </a:ext>
            </a:extLst>
          </p:cNvPr>
          <p:cNvGrpSpPr/>
          <p:nvPr/>
        </p:nvGrpSpPr>
        <p:grpSpPr>
          <a:xfrm>
            <a:off x="-9976339" y="1774208"/>
            <a:ext cx="9867157" cy="5547815"/>
            <a:chOff x="-9976339" y="1774208"/>
            <a:chExt cx="9867157" cy="554781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6363232-E9DE-46A0-9FC6-08D4F0E02049}"/>
                </a:ext>
              </a:extLst>
            </p:cNvPr>
            <p:cNvGrpSpPr/>
            <p:nvPr/>
          </p:nvGrpSpPr>
          <p:grpSpPr>
            <a:xfrm>
              <a:off x="-9976339" y="1774208"/>
              <a:ext cx="9867157" cy="5547815"/>
              <a:chOff x="-259133" y="1774208"/>
              <a:chExt cx="9867157" cy="554781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20DDD4C-1493-440B-BB50-BF0780A8DB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259133" y="1774208"/>
                <a:ext cx="2560530" cy="5547815"/>
              </a:xfrm>
              <a:prstGeom prst="rect">
                <a:avLst/>
              </a:prstGeom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1E3B628-6211-4837-A7A1-DBA96C62AE7B}"/>
                  </a:ext>
                </a:extLst>
              </p:cNvPr>
              <p:cNvGrpSpPr/>
              <p:nvPr/>
            </p:nvGrpSpPr>
            <p:grpSpPr>
              <a:xfrm>
                <a:off x="2341706" y="2107820"/>
                <a:ext cx="7266318" cy="4509259"/>
                <a:chOff x="2341706" y="2107820"/>
                <a:chExt cx="7266318" cy="4509259"/>
              </a:xfrm>
            </p:grpSpPr>
            <p:sp>
              <p:nvSpPr>
                <p:cNvPr id="8" name="Speech Bubble: Rectangle with Corners Rounded 7">
                  <a:extLst>
                    <a:ext uri="{FF2B5EF4-FFF2-40B4-BE49-F238E27FC236}">
                      <a16:creationId xmlns:a16="http://schemas.microsoft.com/office/drawing/2014/main" id="{0B5CE2B3-6F7E-4D49-B7B6-A68CB49BA175}"/>
                    </a:ext>
                  </a:extLst>
                </p:cNvPr>
                <p:cNvSpPr/>
                <p:nvPr/>
              </p:nvSpPr>
              <p:spPr>
                <a:xfrm>
                  <a:off x="2341706" y="2107820"/>
                  <a:ext cx="7266318" cy="4509259"/>
                </a:xfrm>
                <a:prstGeom prst="wedgeRoundRectCallout">
                  <a:avLst>
                    <a:gd name="adj1" fmla="val -54719"/>
                    <a:gd name="adj2" fmla="val 4200"/>
                    <a:gd name="adj3" fmla="val 16667"/>
                  </a:avLst>
                </a:prstGeom>
                <a:solidFill>
                  <a:schemeClr val="bg1">
                    <a:alpha val="6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0C87673-39E8-4D96-9DA5-47D61D13E3A4}"/>
                    </a:ext>
                  </a:extLst>
                </p:cNvPr>
                <p:cNvSpPr txBox="1"/>
                <p:nvPr/>
              </p:nvSpPr>
              <p:spPr>
                <a:xfrm>
                  <a:off x="3048544" y="2939406"/>
                  <a:ext cx="609491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600" dirty="0">
                    <a:solidFill>
                      <a:srgbClr val="0070C0"/>
                    </a:solidFill>
                    <a:latin typeface="Arial Rounded MT Bold" panose="020F0704030504030204" pitchFamily="34" charset="0"/>
                  </a:endParaRPr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848EA27-771D-40E6-BCA5-838B02A179C1}"/>
                </a:ext>
              </a:extLst>
            </p:cNvPr>
            <p:cNvSpPr txBox="1"/>
            <p:nvPr/>
          </p:nvSpPr>
          <p:spPr>
            <a:xfrm>
              <a:off x="-6744282" y="3162416"/>
              <a:ext cx="624614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70C0"/>
                  </a:solidFill>
                  <a:latin typeface="Arial Rounded MT Bold" panose="020F0704030504030204" pitchFamily="34" charset="0"/>
                </a:rPr>
                <a:t>Scrambled sentence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7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0.00455 -1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50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80417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F8B2459-3381-4FE4-BDDE-C77B47B0D66C}"/>
              </a:ext>
            </a:extLst>
          </p:cNvPr>
          <p:cNvGrpSpPr/>
          <p:nvPr/>
        </p:nvGrpSpPr>
        <p:grpSpPr>
          <a:xfrm>
            <a:off x="1429150" y="240921"/>
            <a:ext cx="10872032" cy="6903680"/>
            <a:chOff x="1429150" y="240921"/>
            <a:chExt cx="10872032" cy="69036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2A703FD-6A32-42EE-809B-9340BABEB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89660" y="3262572"/>
              <a:ext cx="2911522" cy="3882029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5126FB-5AEA-4FBC-88E2-A7A9A1D3D13D}"/>
                </a:ext>
              </a:extLst>
            </p:cNvPr>
            <p:cNvGrpSpPr/>
            <p:nvPr/>
          </p:nvGrpSpPr>
          <p:grpSpPr>
            <a:xfrm>
              <a:off x="1429150" y="240921"/>
              <a:ext cx="9333700" cy="1533287"/>
              <a:chOff x="1429150" y="240921"/>
              <a:chExt cx="9333700" cy="1533287"/>
            </a:xfrm>
          </p:grpSpPr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B528F51F-A687-4F8B-AD6B-A14A8F07FD41}"/>
                  </a:ext>
                </a:extLst>
              </p:cNvPr>
              <p:cNvSpPr/>
              <p:nvPr/>
            </p:nvSpPr>
            <p:spPr>
              <a:xfrm>
                <a:off x="1429150" y="240921"/>
                <a:ext cx="9333700" cy="1533287"/>
              </a:xfrm>
              <a:prstGeom prst="wedgeRoundRectCallout">
                <a:avLst>
                  <a:gd name="adj1" fmla="val 54439"/>
                  <a:gd name="adj2" fmla="val 48949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5BE8A-BBE5-4835-91FA-6952645FEF35}"/>
                  </a:ext>
                </a:extLst>
              </p:cNvPr>
              <p:cNvSpPr txBox="1"/>
              <p:nvPr/>
            </p:nvSpPr>
            <p:spPr>
              <a:xfrm>
                <a:off x="1719618" y="614149"/>
                <a:ext cx="84616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B050"/>
                    </a:solidFill>
                    <a:latin typeface="Arial Rounded MT Bold" panose="020F0704030504030204" pitchFamily="34" charset="0"/>
                  </a:rPr>
                  <a:t>Target question here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363232-E9DE-46A0-9FC6-08D4F0E02049}"/>
              </a:ext>
            </a:extLst>
          </p:cNvPr>
          <p:cNvGrpSpPr/>
          <p:nvPr/>
        </p:nvGrpSpPr>
        <p:grpSpPr>
          <a:xfrm>
            <a:off x="-259133" y="1774208"/>
            <a:ext cx="9867157" cy="5547815"/>
            <a:chOff x="-259133" y="1774208"/>
            <a:chExt cx="9867157" cy="55478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0DDD4C-1493-440B-BB50-BF0780A8D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9133" y="1774208"/>
              <a:ext cx="2560530" cy="5547815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1E3B628-6211-4837-A7A1-DBA96C62AE7B}"/>
                </a:ext>
              </a:extLst>
            </p:cNvPr>
            <p:cNvGrpSpPr/>
            <p:nvPr/>
          </p:nvGrpSpPr>
          <p:grpSpPr>
            <a:xfrm>
              <a:off x="2341706" y="2107820"/>
              <a:ext cx="7266318" cy="4509259"/>
              <a:chOff x="2341706" y="2107820"/>
              <a:chExt cx="7266318" cy="4509259"/>
            </a:xfrm>
          </p:grpSpPr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B5CE2B3-6F7E-4D49-B7B6-A68CB49BA175}"/>
                  </a:ext>
                </a:extLst>
              </p:cNvPr>
              <p:cNvSpPr/>
              <p:nvPr/>
            </p:nvSpPr>
            <p:spPr>
              <a:xfrm>
                <a:off x="2341706" y="2107820"/>
                <a:ext cx="7266318" cy="4509259"/>
              </a:xfrm>
              <a:prstGeom prst="wedgeRoundRectCallout">
                <a:avLst>
                  <a:gd name="adj1" fmla="val -54719"/>
                  <a:gd name="adj2" fmla="val 4200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>
                    <a:solidFill>
                      <a:srgbClr val="0070C0"/>
                    </a:solidFill>
                    <a:latin typeface="Arial Rounded MT Bold" panose="020F0704030504030204" pitchFamily="34" charset="0"/>
                  </a:rPr>
                  <a:t>Correct sentence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C87673-39E8-4D96-9DA5-47D61D13E3A4}"/>
                  </a:ext>
                </a:extLst>
              </p:cNvPr>
              <p:cNvSpPr txBox="1"/>
              <p:nvPr/>
            </p:nvSpPr>
            <p:spPr>
              <a:xfrm>
                <a:off x="3048544" y="2939406"/>
                <a:ext cx="6094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600" dirty="0">
                  <a:solidFill>
                    <a:srgbClr val="0070C0"/>
                  </a:solidFill>
                  <a:latin typeface="Arial Rounded MT Bold" panose="020F07040305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7065886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F8B2459-3381-4FE4-BDDE-C77B47B0D66C}"/>
              </a:ext>
            </a:extLst>
          </p:cNvPr>
          <p:cNvGrpSpPr/>
          <p:nvPr/>
        </p:nvGrpSpPr>
        <p:grpSpPr>
          <a:xfrm>
            <a:off x="1319968" y="7037506"/>
            <a:ext cx="10872032" cy="6903680"/>
            <a:chOff x="1429150" y="240921"/>
            <a:chExt cx="10872032" cy="69036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2A703FD-6A32-42EE-809B-9340BABEB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89660" y="3262572"/>
              <a:ext cx="2911522" cy="3882029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5126FB-5AEA-4FBC-88E2-A7A9A1D3D13D}"/>
                </a:ext>
              </a:extLst>
            </p:cNvPr>
            <p:cNvGrpSpPr/>
            <p:nvPr/>
          </p:nvGrpSpPr>
          <p:grpSpPr>
            <a:xfrm>
              <a:off x="1429150" y="240921"/>
              <a:ext cx="9333700" cy="1533287"/>
              <a:chOff x="1429150" y="240921"/>
              <a:chExt cx="9333700" cy="1533287"/>
            </a:xfrm>
          </p:grpSpPr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B528F51F-A687-4F8B-AD6B-A14A8F07FD41}"/>
                  </a:ext>
                </a:extLst>
              </p:cNvPr>
              <p:cNvSpPr/>
              <p:nvPr/>
            </p:nvSpPr>
            <p:spPr>
              <a:xfrm>
                <a:off x="1429150" y="240921"/>
                <a:ext cx="9333700" cy="1533287"/>
              </a:xfrm>
              <a:prstGeom prst="wedgeRoundRectCallout">
                <a:avLst>
                  <a:gd name="adj1" fmla="val 54439"/>
                  <a:gd name="adj2" fmla="val 48949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5BE8A-BBE5-4835-91FA-6952645FEF35}"/>
                  </a:ext>
                </a:extLst>
              </p:cNvPr>
              <p:cNvSpPr txBox="1"/>
              <p:nvPr/>
            </p:nvSpPr>
            <p:spPr>
              <a:xfrm>
                <a:off x="1719618" y="614149"/>
                <a:ext cx="84616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+mn-ea"/>
                    <a:cs typeface="+mn-cs"/>
                  </a:rPr>
                  <a:t>Target question here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363232-E9DE-46A0-9FC6-08D4F0E02049}"/>
              </a:ext>
            </a:extLst>
          </p:cNvPr>
          <p:cNvGrpSpPr/>
          <p:nvPr/>
        </p:nvGrpSpPr>
        <p:grpSpPr>
          <a:xfrm>
            <a:off x="-9976339" y="1774208"/>
            <a:ext cx="9867157" cy="5547815"/>
            <a:chOff x="-259133" y="1774208"/>
            <a:chExt cx="9867157" cy="55478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0DDD4C-1493-440B-BB50-BF0780A8D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9133" y="1774208"/>
              <a:ext cx="2560530" cy="5547815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1E3B628-6211-4837-A7A1-DBA96C62AE7B}"/>
                </a:ext>
              </a:extLst>
            </p:cNvPr>
            <p:cNvGrpSpPr/>
            <p:nvPr/>
          </p:nvGrpSpPr>
          <p:grpSpPr>
            <a:xfrm>
              <a:off x="2341706" y="2107820"/>
              <a:ext cx="7266318" cy="4509259"/>
              <a:chOff x="2341706" y="2107820"/>
              <a:chExt cx="7266318" cy="4509259"/>
            </a:xfrm>
          </p:grpSpPr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B5CE2B3-6F7E-4D49-B7B6-A68CB49BA175}"/>
                  </a:ext>
                </a:extLst>
              </p:cNvPr>
              <p:cNvSpPr/>
              <p:nvPr/>
            </p:nvSpPr>
            <p:spPr>
              <a:xfrm>
                <a:off x="2341706" y="2107820"/>
                <a:ext cx="7266318" cy="4509259"/>
              </a:xfrm>
              <a:prstGeom prst="wedgeRoundRectCallout">
                <a:avLst>
                  <a:gd name="adj1" fmla="val -54719"/>
                  <a:gd name="adj2" fmla="val 4200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C87673-39E8-4D96-9DA5-47D61D13E3A4}"/>
                  </a:ext>
                </a:extLst>
              </p:cNvPr>
              <p:cNvSpPr txBox="1"/>
              <p:nvPr/>
            </p:nvSpPr>
            <p:spPr>
              <a:xfrm>
                <a:off x="3048544" y="2939406"/>
                <a:ext cx="6094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C7B0735-E946-40C6-B344-019C542EF78A}"/>
              </a:ext>
            </a:extLst>
          </p:cNvPr>
          <p:cNvSpPr txBox="1"/>
          <p:nvPr/>
        </p:nvSpPr>
        <p:spPr>
          <a:xfrm>
            <a:off x="-6744282" y="3162416"/>
            <a:ext cx="6246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Scrambled sentence here</a:t>
            </a:r>
          </a:p>
        </p:txBody>
      </p:sp>
    </p:spTree>
    <p:extLst>
      <p:ext uri="{BB962C8B-B14F-4D97-AF65-F5344CB8AC3E}">
        <p14:creationId xmlns:p14="http://schemas.microsoft.com/office/powerpoint/2010/main" val="5912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0.00455 -1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50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80443 -0.006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2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F8B2459-3381-4FE4-BDDE-C77B47B0D66C}"/>
              </a:ext>
            </a:extLst>
          </p:cNvPr>
          <p:cNvGrpSpPr/>
          <p:nvPr/>
        </p:nvGrpSpPr>
        <p:grpSpPr>
          <a:xfrm>
            <a:off x="1429150" y="240921"/>
            <a:ext cx="10872032" cy="6903680"/>
            <a:chOff x="1429150" y="240921"/>
            <a:chExt cx="10872032" cy="69036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2A703FD-6A32-42EE-809B-9340BABEB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89660" y="3262572"/>
              <a:ext cx="2911522" cy="3882029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5126FB-5AEA-4FBC-88E2-A7A9A1D3D13D}"/>
                </a:ext>
              </a:extLst>
            </p:cNvPr>
            <p:cNvGrpSpPr/>
            <p:nvPr/>
          </p:nvGrpSpPr>
          <p:grpSpPr>
            <a:xfrm>
              <a:off x="1429150" y="240921"/>
              <a:ext cx="9333700" cy="1533287"/>
              <a:chOff x="1429150" y="240921"/>
              <a:chExt cx="9333700" cy="1533287"/>
            </a:xfrm>
          </p:grpSpPr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B528F51F-A687-4F8B-AD6B-A14A8F07FD41}"/>
                  </a:ext>
                </a:extLst>
              </p:cNvPr>
              <p:cNvSpPr/>
              <p:nvPr/>
            </p:nvSpPr>
            <p:spPr>
              <a:xfrm>
                <a:off x="1429150" y="240921"/>
                <a:ext cx="9333700" cy="1533287"/>
              </a:xfrm>
              <a:prstGeom prst="wedgeRoundRectCallout">
                <a:avLst>
                  <a:gd name="adj1" fmla="val 54439"/>
                  <a:gd name="adj2" fmla="val 48949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5BE8A-BBE5-4835-91FA-6952645FEF35}"/>
                  </a:ext>
                </a:extLst>
              </p:cNvPr>
              <p:cNvSpPr txBox="1"/>
              <p:nvPr/>
            </p:nvSpPr>
            <p:spPr>
              <a:xfrm>
                <a:off x="1719618" y="614149"/>
                <a:ext cx="84616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+mn-ea"/>
                    <a:cs typeface="+mn-cs"/>
                  </a:rPr>
                  <a:t>Target sentence here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363232-E9DE-46A0-9FC6-08D4F0E02049}"/>
              </a:ext>
            </a:extLst>
          </p:cNvPr>
          <p:cNvGrpSpPr/>
          <p:nvPr/>
        </p:nvGrpSpPr>
        <p:grpSpPr>
          <a:xfrm>
            <a:off x="-259133" y="1774208"/>
            <a:ext cx="9867157" cy="5547815"/>
            <a:chOff x="-259133" y="1774208"/>
            <a:chExt cx="9867157" cy="55478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0DDD4C-1493-440B-BB50-BF0780A8D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9133" y="1774208"/>
              <a:ext cx="2560530" cy="5547815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1E3B628-6211-4837-A7A1-DBA96C62AE7B}"/>
                </a:ext>
              </a:extLst>
            </p:cNvPr>
            <p:cNvGrpSpPr/>
            <p:nvPr/>
          </p:nvGrpSpPr>
          <p:grpSpPr>
            <a:xfrm>
              <a:off x="2341706" y="2107820"/>
              <a:ext cx="7266318" cy="4509259"/>
              <a:chOff x="2341706" y="2107820"/>
              <a:chExt cx="7266318" cy="4509259"/>
            </a:xfrm>
          </p:grpSpPr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B5CE2B3-6F7E-4D49-B7B6-A68CB49BA175}"/>
                  </a:ext>
                </a:extLst>
              </p:cNvPr>
              <p:cNvSpPr/>
              <p:nvPr/>
            </p:nvSpPr>
            <p:spPr>
              <a:xfrm>
                <a:off x="2341706" y="2107820"/>
                <a:ext cx="7266318" cy="4509259"/>
              </a:xfrm>
              <a:prstGeom prst="wedgeRoundRectCallout">
                <a:avLst>
                  <a:gd name="adj1" fmla="val -54719"/>
                  <a:gd name="adj2" fmla="val 4200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</a:rPr>
                  <a:t>Correct sentence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C87673-39E8-4D96-9DA5-47D61D13E3A4}"/>
                  </a:ext>
                </a:extLst>
              </p:cNvPr>
              <p:cNvSpPr txBox="1"/>
              <p:nvPr/>
            </p:nvSpPr>
            <p:spPr>
              <a:xfrm>
                <a:off x="3048544" y="2939406"/>
                <a:ext cx="6094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616275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F8B2459-3381-4FE4-BDDE-C77B47B0D66C}"/>
              </a:ext>
            </a:extLst>
          </p:cNvPr>
          <p:cNvGrpSpPr/>
          <p:nvPr/>
        </p:nvGrpSpPr>
        <p:grpSpPr>
          <a:xfrm>
            <a:off x="1319968" y="7037506"/>
            <a:ext cx="10872032" cy="6903680"/>
            <a:chOff x="1429150" y="240921"/>
            <a:chExt cx="10872032" cy="69036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2A703FD-6A32-42EE-809B-9340BABEB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89660" y="3262572"/>
              <a:ext cx="2911522" cy="3882029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5126FB-5AEA-4FBC-88E2-A7A9A1D3D13D}"/>
                </a:ext>
              </a:extLst>
            </p:cNvPr>
            <p:cNvGrpSpPr/>
            <p:nvPr/>
          </p:nvGrpSpPr>
          <p:grpSpPr>
            <a:xfrm>
              <a:off x="1429150" y="240921"/>
              <a:ext cx="9333700" cy="1533287"/>
              <a:chOff x="1429150" y="240921"/>
              <a:chExt cx="9333700" cy="1533287"/>
            </a:xfrm>
          </p:grpSpPr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B528F51F-A687-4F8B-AD6B-A14A8F07FD41}"/>
                  </a:ext>
                </a:extLst>
              </p:cNvPr>
              <p:cNvSpPr/>
              <p:nvPr/>
            </p:nvSpPr>
            <p:spPr>
              <a:xfrm>
                <a:off x="1429150" y="240921"/>
                <a:ext cx="9333700" cy="1533287"/>
              </a:xfrm>
              <a:prstGeom prst="wedgeRoundRectCallout">
                <a:avLst>
                  <a:gd name="adj1" fmla="val 54439"/>
                  <a:gd name="adj2" fmla="val 48949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5BE8A-BBE5-4835-91FA-6952645FEF35}"/>
                  </a:ext>
                </a:extLst>
              </p:cNvPr>
              <p:cNvSpPr txBox="1"/>
              <p:nvPr/>
            </p:nvSpPr>
            <p:spPr>
              <a:xfrm>
                <a:off x="1719618" y="614149"/>
                <a:ext cx="84616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+mn-ea"/>
                    <a:cs typeface="+mn-cs"/>
                  </a:rPr>
                  <a:t>Target question here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363232-E9DE-46A0-9FC6-08D4F0E02049}"/>
              </a:ext>
            </a:extLst>
          </p:cNvPr>
          <p:cNvGrpSpPr/>
          <p:nvPr/>
        </p:nvGrpSpPr>
        <p:grpSpPr>
          <a:xfrm>
            <a:off x="-9976339" y="1774208"/>
            <a:ext cx="9867157" cy="5547815"/>
            <a:chOff x="-259133" y="1774208"/>
            <a:chExt cx="9867157" cy="55478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0DDD4C-1493-440B-BB50-BF0780A8D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9133" y="1774208"/>
              <a:ext cx="2560530" cy="5547815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1E3B628-6211-4837-A7A1-DBA96C62AE7B}"/>
                </a:ext>
              </a:extLst>
            </p:cNvPr>
            <p:cNvGrpSpPr/>
            <p:nvPr/>
          </p:nvGrpSpPr>
          <p:grpSpPr>
            <a:xfrm>
              <a:off x="2341706" y="2107820"/>
              <a:ext cx="7266318" cy="4509259"/>
              <a:chOff x="2341706" y="2107820"/>
              <a:chExt cx="7266318" cy="4509259"/>
            </a:xfrm>
          </p:grpSpPr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B5CE2B3-6F7E-4D49-B7B6-A68CB49BA175}"/>
                  </a:ext>
                </a:extLst>
              </p:cNvPr>
              <p:cNvSpPr/>
              <p:nvPr/>
            </p:nvSpPr>
            <p:spPr>
              <a:xfrm>
                <a:off x="2341706" y="2107820"/>
                <a:ext cx="7266318" cy="4509259"/>
              </a:xfrm>
              <a:prstGeom prst="wedgeRoundRectCallout">
                <a:avLst>
                  <a:gd name="adj1" fmla="val -54719"/>
                  <a:gd name="adj2" fmla="val 4200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</a:rPr>
                  <a:t>Scrambled sentence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C87673-39E8-4D96-9DA5-47D61D13E3A4}"/>
                  </a:ext>
                </a:extLst>
              </p:cNvPr>
              <p:cNvSpPr txBox="1"/>
              <p:nvPr/>
            </p:nvSpPr>
            <p:spPr>
              <a:xfrm>
                <a:off x="3048544" y="2939406"/>
                <a:ext cx="6094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75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0.00455 -1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50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80443 -0.006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2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F8B2459-3381-4FE4-BDDE-C77B47B0D66C}"/>
              </a:ext>
            </a:extLst>
          </p:cNvPr>
          <p:cNvGrpSpPr/>
          <p:nvPr/>
        </p:nvGrpSpPr>
        <p:grpSpPr>
          <a:xfrm>
            <a:off x="1429150" y="240921"/>
            <a:ext cx="10872032" cy="6903680"/>
            <a:chOff x="1429150" y="240921"/>
            <a:chExt cx="10872032" cy="69036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2A703FD-6A32-42EE-809B-9340BABEB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89660" y="3262572"/>
              <a:ext cx="2911522" cy="3882029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5126FB-5AEA-4FBC-88E2-A7A9A1D3D13D}"/>
                </a:ext>
              </a:extLst>
            </p:cNvPr>
            <p:cNvGrpSpPr/>
            <p:nvPr/>
          </p:nvGrpSpPr>
          <p:grpSpPr>
            <a:xfrm>
              <a:off x="1429150" y="240921"/>
              <a:ext cx="9333700" cy="1533287"/>
              <a:chOff x="1429150" y="240921"/>
              <a:chExt cx="9333700" cy="1533287"/>
            </a:xfrm>
          </p:grpSpPr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B528F51F-A687-4F8B-AD6B-A14A8F07FD41}"/>
                  </a:ext>
                </a:extLst>
              </p:cNvPr>
              <p:cNvSpPr/>
              <p:nvPr/>
            </p:nvSpPr>
            <p:spPr>
              <a:xfrm>
                <a:off x="1429150" y="240921"/>
                <a:ext cx="9333700" cy="1533287"/>
              </a:xfrm>
              <a:prstGeom prst="wedgeRoundRectCallout">
                <a:avLst>
                  <a:gd name="adj1" fmla="val 54439"/>
                  <a:gd name="adj2" fmla="val 48949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5BE8A-BBE5-4835-91FA-6952645FEF35}"/>
                  </a:ext>
                </a:extLst>
              </p:cNvPr>
              <p:cNvSpPr txBox="1"/>
              <p:nvPr/>
            </p:nvSpPr>
            <p:spPr>
              <a:xfrm>
                <a:off x="1719618" y="614149"/>
                <a:ext cx="84616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+mn-ea"/>
                    <a:cs typeface="+mn-cs"/>
                  </a:rPr>
                  <a:t>Target question here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363232-E9DE-46A0-9FC6-08D4F0E02049}"/>
              </a:ext>
            </a:extLst>
          </p:cNvPr>
          <p:cNvGrpSpPr/>
          <p:nvPr/>
        </p:nvGrpSpPr>
        <p:grpSpPr>
          <a:xfrm>
            <a:off x="-259133" y="1774208"/>
            <a:ext cx="9867157" cy="5547815"/>
            <a:chOff x="-259133" y="1774208"/>
            <a:chExt cx="9867157" cy="55478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0DDD4C-1493-440B-BB50-BF0780A8D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9133" y="1774208"/>
              <a:ext cx="2560530" cy="5547815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1E3B628-6211-4837-A7A1-DBA96C62AE7B}"/>
                </a:ext>
              </a:extLst>
            </p:cNvPr>
            <p:cNvGrpSpPr/>
            <p:nvPr/>
          </p:nvGrpSpPr>
          <p:grpSpPr>
            <a:xfrm>
              <a:off x="2341706" y="2107820"/>
              <a:ext cx="7266318" cy="4509259"/>
              <a:chOff x="2341706" y="2107820"/>
              <a:chExt cx="7266318" cy="4509259"/>
            </a:xfrm>
          </p:grpSpPr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B5CE2B3-6F7E-4D49-B7B6-A68CB49BA175}"/>
                  </a:ext>
                </a:extLst>
              </p:cNvPr>
              <p:cNvSpPr/>
              <p:nvPr/>
            </p:nvSpPr>
            <p:spPr>
              <a:xfrm>
                <a:off x="2341706" y="2107820"/>
                <a:ext cx="7266318" cy="4509259"/>
              </a:xfrm>
              <a:prstGeom prst="wedgeRoundRectCallout">
                <a:avLst>
                  <a:gd name="adj1" fmla="val -54719"/>
                  <a:gd name="adj2" fmla="val 4200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</a:rPr>
                  <a:t>Correct sentence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C87673-39E8-4D96-9DA5-47D61D13E3A4}"/>
                  </a:ext>
                </a:extLst>
              </p:cNvPr>
              <p:cNvSpPr txBox="1"/>
              <p:nvPr/>
            </p:nvSpPr>
            <p:spPr>
              <a:xfrm>
                <a:off x="3048544" y="2939406"/>
                <a:ext cx="6094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988020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DBCB71-9939-4009-BE59-B029ADB27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42" y="1554423"/>
            <a:ext cx="9062113" cy="5074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1C9A21-D809-4C9B-A9DF-E10E2E536EA7}"/>
              </a:ext>
            </a:extLst>
          </p:cNvPr>
          <p:cNvSpPr txBox="1"/>
          <p:nvPr/>
        </p:nvSpPr>
        <p:spPr>
          <a:xfrm>
            <a:off x="3339152" y="5288340"/>
            <a:ext cx="6596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Kings" panose="02000500000000000000" pitchFamily="2" charset="0"/>
                <a:ea typeface="+mn-ea"/>
                <a:cs typeface="+mn-cs"/>
              </a:rPr>
              <a:t>Round 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C13FA5-58F2-4D43-8A5E-FD9F1BAD9B03}"/>
              </a:ext>
            </a:extLst>
          </p:cNvPr>
          <p:cNvGrpSpPr/>
          <p:nvPr/>
        </p:nvGrpSpPr>
        <p:grpSpPr>
          <a:xfrm>
            <a:off x="3869140" y="-77289"/>
            <a:ext cx="4453720" cy="3293897"/>
            <a:chOff x="3869140" y="-77289"/>
            <a:chExt cx="4453720" cy="32938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8887A9-79D5-44B2-863A-F0A22A026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140" y="-77289"/>
              <a:ext cx="4453720" cy="329389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AC6116-523F-4BF1-80DC-817978064A2B}"/>
                </a:ext>
              </a:extLst>
            </p:cNvPr>
            <p:cNvSpPr txBox="1"/>
            <p:nvPr/>
          </p:nvSpPr>
          <p:spPr>
            <a:xfrm>
              <a:off x="5340824" y="1064525"/>
              <a:ext cx="22928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Comic Kings" panose="02000500000000000000" pitchFamily="2" charset="0"/>
                </a:rPr>
                <a:t>10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Kings" panose="02000500000000000000" pitchFamily="2" charset="0"/>
                  <a:ea typeface="+mn-ea"/>
                  <a:cs typeface="+mn-cs"/>
                </a:rPr>
                <a:t> pts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0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DB2760E-32C3-49FB-8016-62DB541D9E44}"/>
              </a:ext>
            </a:extLst>
          </p:cNvPr>
          <p:cNvGrpSpPr/>
          <p:nvPr/>
        </p:nvGrpSpPr>
        <p:grpSpPr>
          <a:xfrm>
            <a:off x="-9382819" y="218878"/>
            <a:ext cx="9225712" cy="5836064"/>
            <a:chOff x="-253835" y="376477"/>
            <a:chExt cx="9225712" cy="58360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1D0FDD-FA72-4885-805B-BFAD58ED1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3835" y="1936376"/>
              <a:ext cx="3207124" cy="4276165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D6D745-8C7C-46CE-BDBC-B96635DE3F5C}"/>
                </a:ext>
              </a:extLst>
            </p:cNvPr>
            <p:cNvGrpSpPr/>
            <p:nvPr/>
          </p:nvGrpSpPr>
          <p:grpSpPr>
            <a:xfrm>
              <a:off x="1188362" y="376477"/>
              <a:ext cx="7783515" cy="1161868"/>
              <a:chOff x="1188362" y="376477"/>
              <a:chExt cx="7783515" cy="1161868"/>
            </a:xfrm>
          </p:grpSpPr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CFC2C6D6-E045-4587-A841-E3EA14E41684}"/>
                  </a:ext>
                </a:extLst>
              </p:cNvPr>
              <p:cNvSpPr/>
              <p:nvPr/>
            </p:nvSpPr>
            <p:spPr>
              <a:xfrm>
                <a:off x="1188362" y="376477"/>
                <a:ext cx="7783515" cy="1161868"/>
              </a:xfrm>
              <a:prstGeom prst="wedgeRoundRectCallout">
                <a:avLst>
                  <a:gd name="adj1" fmla="val -54184"/>
                  <a:gd name="adj2" fmla="val 48000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3F69C3-0F14-4BD1-BBB0-19E12BB03B80}"/>
                  </a:ext>
                </a:extLst>
              </p:cNvPr>
              <p:cNvSpPr txBox="1"/>
              <p:nvPr/>
            </p:nvSpPr>
            <p:spPr>
              <a:xfrm>
                <a:off x="1430767" y="645459"/>
                <a:ext cx="7239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292929"/>
                    </a:solidFill>
                    <a:latin typeface="Arial Rounded MT Bold" panose="020F0704030504030204" pitchFamily="34" charset="0"/>
                  </a:rPr>
                  <a:t>Target question here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ED8EEC-7F13-4D90-BD94-B2AD901C295E}"/>
              </a:ext>
            </a:extLst>
          </p:cNvPr>
          <p:cNvGrpSpPr/>
          <p:nvPr/>
        </p:nvGrpSpPr>
        <p:grpSpPr>
          <a:xfrm>
            <a:off x="2089942" y="-6696782"/>
            <a:ext cx="9693671" cy="6391694"/>
            <a:chOff x="2204242" y="218878"/>
            <a:chExt cx="9693671" cy="63916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0DE063-05BA-437B-B34A-26246EA43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242" y="218878"/>
              <a:ext cx="2764671" cy="3035309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2B66FD-6CBC-49D4-83E7-472C12FDC1B4}"/>
                </a:ext>
              </a:extLst>
            </p:cNvPr>
            <p:cNvGrpSpPr/>
            <p:nvPr/>
          </p:nvGrpSpPr>
          <p:grpSpPr>
            <a:xfrm>
              <a:off x="2204242" y="2424482"/>
              <a:ext cx="7783515" cy="4186090"/>
              <a:chOff x="2204242" y="2424482"/>
              <a:chExt cx="7783515" cy="4186090"/>
            </a:xfrm>
          </p:grpSpPr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B86DE273-ACF6-4758-AF6B-35BAD539267E}"/>
                  </a:ext>
                </a:extLst>
              </p:cNvPr>
              <p:cNvSpPr/>
              <p:nvPr/>
            </p:nvSpPr>
            <p:spPr>
              <a:xfrm>
                <a:off x="2204242" y="2424482"/>
                <a:ext cx="7783515" cy="4186090"/>
              </a:xfrm>
              <a:prstGeom prst="wedgeRoundRectCallout">
                <a:avLst>
                  <a:gd name="adj1" fmla="val 57628"/>
                  <a:gd name="adj2" fmla="val -53946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C594AD-AE7B-4154-97A9-740403DC1402}"/>
                  </a:ext>
                </a:extLst>
              </p:cNvPr>
              <p:cNvSpPr txBox="1"/>
              <p:nvPr/>
            </p:nvSpPr>
            <p:spPr>
              <a:xfrm>
                <a:off x="2850776" y="3254187"/>
                <a:ext cx="65944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70C0"/>
                    </a:solidFill>
                    <a:latin typeface="Arial Rounded MT Bold" panose="020F0704030504030204" pitchFamily="34" charset="0"/>
                  </a:rPr>
                  <a:t>Scrambled sentence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771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00143 0.97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87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74428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1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DB2760E-32C3-49FB-8016-62DB541D9E44}"/>
              </a:ext>
            </a:extLst>
          </p:cNvPr>
          <p:cNvGrpSpPr/>
          <p:nvPr/>
        </p:nvGrpSpPr>
        <p:grpSpPr>
          <a:xfrm>
            <a:off x="-253835" y="376477"/>
            <a:ext cx="9225712" cy="5836064"/>
            <a:chOff x="-253835" y="376477"/>
            <a:chExt cx="9225712" cy="58360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1D0FDD-FA72-4885-805B-BFAD58ED1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3835" y="1936376"/>
              <a:ext cx="3207124" cy="4276165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D6D745-8C7C-46CE-BDBC-B96635DE3F5C}"/>
                </a:ext>
              </a:extLst>
            </p:cNvPr>
            <p:cNvGrpSpPr/>
            <p:nvPr/>
          </p:nvGrpSpPr>
          <p:grpSpPr>
            <a:xfrm>
              <a:off x="1188362" y="376477"/>
              <a:ext cx="7783515" cy="1161868"/>
              <a:chOff x="1188362" y="376477"/>
              <a:chExt cx="7783515" cy="1161868"/>
            </a:xfrm>
          </p:grpSpPr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CFC2C6D6-E045-4587-A841-E3EA14E41684}"/>
                  </a:ext>
                </a:extLst>
              </p:cNvPr>
              <p:cNvSpPr/>
              <p:nvPr/>
            </p:nvSpPr>
            <p:spPr>
              <a:xfrm>
                <a:off x="1188362" y="376477"/>
                <a:ext cx="7783515" cy="1161868"/>
              </a:xfrm>
              <a:prstGeom prst="wedgeRoundRectCallout">
                <a:avLst>
                  <a:gd name="adj1" fmla="val -54184"/>
                  <a:gd name="adj2" fmla="val 48000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3F69C3-0F14-4BD1-BBB0-19E12BB03B80}"/>
                  </a:ext>
                </a:extLst>
              </p:cNvPr>
              <p:cNvSpPr txBox="1"/>
              <p:nvPr/>
            </p:nvSpPr>
            <p:spPr>
              <a:xfrm>
                <a:off x="1430767" y="645459"/>
                <a:ext cx="7239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292929"/>
                    </a:solidFill>
                    <a:latin typeface="Arial Rounded MT Bold" panose="020F0704030504030204" pitchFamily="34" charset="0"/>
                  </a:rPr>
                  <a:t>Target question here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ED8EEC-7F13-4D90-BD94-B2AD901C295E}"/>
              </a:ext>
            </a:extLst>
          </p:cNvPr>
          <p:cNvGrpSpPr/>
          <p:nvPr/>
        </p:nvGrpSpPr>
        <p:grpSpPr>
          <a:xfrm>
            <a:off x="2204242" y="218878"/>
            <a:ext cx="9693671" cy="6391694"/>
            <a:chOff x="2204242" y="218878"/>
            <a:chExt cx="9693671" cy="63916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0DE063-05BA-437B-B34A-26246EA43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242" y="218878"/>
              <a:ext cx="2764671" cy="3035309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2B66FD-6CBC-49D4-83E7-472C12FDC1B4}"/>
                </a:ext>
              </a:extLst>
            </p:cNvPr>
            <p:cNvGrpSpPr/>
            <p:nvPr/>
          </p:nvGrpSpPr>
          <p:grpSpPr>
            <a:xfrm>
              <a:off x="2204242" y="2424482"/>
              <a:ext cx="7783515" cy="4186090"/>
              <a:chOff x="2204242" y="2424482"/>
              <a:chExt cx="7783515" cy="4186090"/>
            </a:xfrm>
          </p:grpSpPr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B86DE273-ACF6-4758-AF6B-35BAD539267E}"/>
                  </a:ext>
                </a:extLst>
              </p:cNvPr>
              <p:cNvSpPr/>
              <p:nvPr/>
            </p:nvSpPr>
            <p:spPr>
              <a:xfrm>
                <a:off x="2204242" y="2424482"/>
                <a:ext cx="7783515" cy="4186090"/>
              </a:xfrm>
              <a:prstGeom prst="wedgeRoundRectCallout">
                <a:avLst>
                  <a:gd name="adj1" fmla="val 57628"/>
                  <a:gd name="adj2" fmla="val -53946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C594AD-AE7B-4154-97A9-740403DC1402}"/>
                  </a:ext>
                </a:extLst>
              </p:cNvPr>
              <p:cNvSpPr txBox="1"/>
              <p:nvPr/>
            </p:nvSpPr>
            <p:spPr>
              <a:xfrm>
                <a:off x="2850776" y="3254187"/>
                <a:ext cx="65944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70C0"/>
                    </a:solidFill>
                    <a:latin typeface="Arial Rounded MT Bold" panose="020F0704030504030204" pitchFamily="34" charset="0"/>
                  </a:rPr>
                  <a:t>Correct sentence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778570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DBCB71-9939-4009-BE59-B029ADB27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43" y="694614"/>
            <a:ext cx="9062113" cy="5074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1C9A21-D809-4C9B-A9DF-E10E2E536EA7}"/>
              </a:ext>
            </a:extLst>
          </p:cNvPr>
          <p:cNvSpPr txBox="1"/>
          <p:nvPr/>
        </p:nvSpPr>
        <p:spPr>
          <a:xfrm>
            <a:off x="3844119" y="4991224"/>
            <a:ext cx="5490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  <a:latin typeface="Comic Kings" panose="02000500000000000000" pitchFamily="2" charset="0"/>
              </a:rPr>
              <a:t>Round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501F8-EC80-40D8-80C0-602033C42A53}"/>
              </a:ext>
            </a:extLst>
          </p:cNvPr>
          <p:cNvSpPr txBox="1"/>
          <p:nvPr/>
        </p:nvSpPr>
        <p:spPr>
          <a:xfrm>
            <a:off x="2986584" y="303773"/>
            <a:ext cx="6596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  <a:latin typeface="Comic Kings" panose="02000500000000000000" pitchFamily="2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832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DB2760E-32C3-49FB-8016-62DB541D9E44}"/>
              </a:ext>
            </a:extLst>
          </p:cNvPr>
          <p:cNvGrpSpPr/>
          <p:nvPr/>
        </p:nvGrpSpPr>
        <p:grpSpPr>
          <a:xfrm>
            <a:off x="-9382819" y="218878"/>
            <a:ext cx="9225712" cy="5836064"/>
            <a:chOff x="-253835" y="376477"/>
            <a:chExt cx="9225712" cy="58360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1D0FDD-FA72-4885-805B-BFAD58ED1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3835" y="1936376"/>
              <a:ext cx="3207124" cy="4276165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D6D745-8C7C-46CE-BDBC-B96635DE3F5C}"/>
                </a:ext>
              </a:extLst>
            </p:cNvPr>
            <p:cNvGrpSpPr/>
            <p:nvPr/>
          </p:nvGrpSpPr>
          <p:grpSpPr>
            <a:xfrm>
              <a:off x="1188362" y="376477"/>
              <a:ext cx="7783515" cy="1161868"/>
              <a:chOff x="1188362" y="376477"/>
              <a:chExt cx="7783515" cy="1161868"/>
            </a:xfrm>
          </p:grpSpPr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CFC2C6D6-E045-4587-A841-E3EA14E41684}"/>
                  </a:ext>
                </a:extLst>
              </p:cNvPr>
              <p:cNvSpPr/>
              <p:nvPr/>
            </p:nvSpPr>
            <p:spPr>
              <a:xfrm>
                <a:off x="1188362" y="376477"/>
                <a:ext cx="7783515" cy="1161868"/>
              </a:xfrm>
              <a:prstGeom prst="wedgeRoundRectCallout">
                <a:avLst>
                  <a:gd name="adj1" fmla="val -54184"/>
                  <a:gd name="adj2" fmla="val 48000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3F69C3-0F14-4BD1-BBB0-19E12BB03B80}"/>
                  </a:ext>
                </a:extLst>
              </p:cNvPr>
              <p:cNvSpPr txBox="1"/>
              <p:nvPr/>
            </p:nvSpPr>
            <p:spPr>
              <a:xfrm>
                <a:off x="1430767" y="645459"/>
                <a:ext cx="7239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2929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+mn-ea"/>
                    <a:cs typeface="+mn-cs"/>
                  </a:rPr>
                  <a:t>Target question here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ED8EEC-7F13-4D90-BD94-B2AD901C295E}"/>
              </a:ext>
            </a:extLst>
          </p:cNvPr>
          <p:cNvGrpSpPr/>
          <p:nvPr/>
        </p:nvGrpSpPr>
        <p:grpSpPr>
          <a:xfrm>
            <a:off x="2089942" y="-6696782"/>
            <a:ext cx="9693671" cy="6391694"/>
            <a:chOff x="2204242" y="218878"/>
            <a:chExt cx="9693671" cy="63916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0DE063-05BA-437B-B34A-26246EA43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242" y="218878"/>
              <a:ext cx="2764671" cy="3035309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2B66FD-6CBC-49D4-83E7-472C12FDC1B4}"/>
                </a:ext>
              </a:extLst>
            </p:cNvPr>
            <p:cNvGrpSpPr/>
            <p:nvPr/>
          </p:nvGrpSpPr>
          <p:grpSpPr>
            <a:xfrm>
              <a:off x="2204242" y="2424482"/>
              <a:ext cx="7783515" cy="4186090"/>
              <a:chOff x="2204242" y="2424482"/>
              <a:chExt cx="7783515" cy="4186090"/>
            </a:xfrm>
          </p:grpSpPr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B86DE273-ACF6-4758-AF6B-35BAD539267E}"/>
                  </a:ext>
                </a:extLst>
              </p:cNvPr>
              <p:cNvSpPr/>
              <p:nvPr/>
            </p:nvSpPr>
            <p:spPr>
              <a:xfrm>
                <a:off x="2204242" y="2424482"/>
                <a:ext cx="7783515" cy="4186090"/>
              </a:xfrm>
              <a:prstGeom prst="wedgeRoundRectCallout">
                <a:avLst>
                  <a:gd name="adj1" fmla="val 57628"/>
                  <a:gd name="adj2" fmla="val -53946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C594AD-AE7B-4154-97A9-740403DC1402}"/>
                  </a:ext>
                </a:extLst>
              </p:cNvPr>
              <p:cNvSpPr txBox="1"/>
              <p:nvPr/>
            </p:nvSpPr>
            <p:spPr>
              <a:xfrm>
                <a:off x="2850776" y="3254187"/>
                <a:ext cx="65944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+mn-ea"/>
                    <a:cs typeface="+mn-cs"/>
                  </a:rPr>
                  <a:t>Scrambled sentence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08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00143 0.97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87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74428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1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DB2760E-32C3-49FB-8016-62DB541D9E44}"/>
              </a:ext>
            </a:extLst>
          </p:cNvPr>
          <p:cNvGrpSpPr/>
          <p:nvPr/>
        </p:nvGrpSpPr>
        <p:grpSpPr>
          <a:xfrm>
            <a:off x="-253835" y="376477"/>
            <a:ext cx="9225712" cy="5836064"/>
            <a:chOff x="-253835" y="376477"/>
            <a:chExt cx="9225712" cy="58360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1D0FDD-FA72-4885-805B-BFAD58ED1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3835" y="1936376"/>
              <a:ext cx="3207124" cy="4276165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D6D745-8C7C-46CE-BDBC-B96635DE3F5C}"/>
                </a:ext>
              </a:extLst>
            </p:cNvPr>
            <p:cNvGrpSpPr/>
            <p:nvPr/>
          </p:nvGrpSpPr>
          <p:grpSpPr>
            <a:xfrm>
              <a:off x="1188362" y="376477"/>
              <a:ext cx="7783515" cy="1161868"/>
              <a:chOff x="1188362" y="376477"/>
              <a:chExt cx="7783515" cy="1161868"/>
            </a:xfrm>
          </p:grpSpPr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CFC2C6D6-E045-4587-A841-E3EA14E41684}"/>
                  </a:ext>
                </a:extLst>
              </p:cNvPr>
              <p:cNvSpPr/>
              <p:nvPr/>
            </p:nvSpPr>
            <p:spPr>
              <a:xfrm>
                <a:off x="1188362" y="376477"/>
                <a:ext cx="7783515" cy="1161868"/>
              </a:xfrm>
              <a:prstGeom prst="wedgeRoundRectCallout">
                <a:avLst>
                  <a:gd name="adj1" fmla="val -54184"/>
                  <a:gd name="adj2" fmla="val 48000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3F69C3-0F14-4BD1-BBB0-19E12BB03B80}"/>
                  </a:ext>
                </a:extLst>
              </p:cNvPr>
              <p:cNvSpPr txBox="1"/>
              <p:nvPr/>
            </p:nvSpPr>
            <p:spPr>
              <a:xfrm>
                <a:off x="1430767" y="645459"/>
                <a:ext cx="7239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292929"/>
                    </a:solidFill>
                    <a:latin typeface="Arial Rounded MT Bold" panose="020F0704030504030204" pitchFamily="34" charset="0"/>
                  </a:rPr>
                  <a:t>Target question here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ED8EEC-7F13-4D90-BD94-B2AD901C295E}"/>
              </a:ext>
            </a:extLst>
          </p:cNvPr>
          <p:cNvGrpSpPr/>
          <p:nvPr/>
        </p:nvGrpSpPr>
        <p:grpSpPr>
          <a:xfrm>
            <a:off x="2204242" y="218878"/>
            <a:ext cx="9693671" cy="6391694"/>
            <a:chOff x="2204242" y="218878"/>
            <a:chExt cx="9693671" cy="63916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0DE063-05BA-437B-B34A-26246EA43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242" y="218878"/>
              <a:ext cx="2764671" cy="3035309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2B66FD-6CBC-49D4-83E7-472C12FDC1B4}"/>
                </a:ext>
              </a:extLst>
            </p:cNvPr>
            <p:cNvGrpSpPr/>
            <p:nvPr/>
          </p:nvGrpSpPr>
          <p:grpSpPr>
            <a:xfrm>
              <a:off x="2204242" y="2424482"/>
              <a:ext cx="7783515" cy="4186090"/>
              <a:chOff x="2204242" y="2424482"/>
              <a:chExt cx="7783515" cy="4186090"/>
            </a:xfrm>
          </p:grpSpPr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B86DE273-ACF6-4758-AF6B-35BAD539267E}"/>
                  </a:ext>
                </a:extLst>
              </p:cNvPr>
              <p:cNvSpPr/>
              <p:nvPr/>
            </p:nvSpPr>
            <p:spPr>
              <a:xfrm>
                <a:off x="2204242" y="2424482"/>
                <a:ext cx="7783515" cy="4186090"/>
              </a:xfrm>
              <a:prstGeom prst="wedgeRoundRectCallout">
                <a:avLst>
                  <a:gd name="adj1" fmla="val 57628"/>
                  <a:gd name="adj2" fmla="val -53946"/>
                  <a:gd name="adj3" fmla="val 16667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C594AD-AE7B-4154-97A9-740403DC1402}"/>
                  </a:ext>
                </a:extLst>
              </p:cNvPr>
              <p:cNvSpPr txBox="1"/>
              <p:nvPr/>
            </p:nvSpPr>
            <p:spPr>
              <a:xfrm>
                <a:off x="2850776" y="3254187"/>
                <a:ext cx="65944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70C0"/>
                    </a:solidFill>
                    <a:latin typeface="Arial Rounded MT Bold" panose="020F0704030504030204" pitchFamily="34" charset="0"/>
                  </a:rPr>
                  <a:t>Correct sentence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291444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F110B8-E05D-464C-86F0-13149CC8C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5F8C35-F94E-4223-BA6D-513B074830F6}"/>
              </a:ext>
            </a:extLst>
          </p:cNvPr>
          <p:cNvSpPr txBox="1"/>
          <p:nvPr/>
        </p:nvSpPr>
        <p:spPr>
          <a:xfrm>
            <a:off x="0" y="4457343"/>
            <a:ext cx="124213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0070C0"/>
                </a:solidFill>
                <a:latin typeface="Comic Kings" panose="02000500000000000000" pitchFamily="2" charset="0"/>
              </a:rPr>
              <a:t>GAME </a:t>
            </a:r>
            <a:r>
              <a:rPr lang="en-US" sz="15000" dirty="0">
                <a:solidFill>
                  <a:srgbClr val="FF0066"/>
                </a:solidFill>
                <a:latin typeface="Comic Kings" panose="02000500000000000000" pitchFamily="2" charset="0"/>
              </a:rPr>
              <a:t>OVER</a:t>
            </a:r>
          </a:p>
        </p:txBody>
      </p:sp>
    </p:spTree>
    <p:extLst>
      <p:ext uri="{BB962C8B-B14F-4D97-AF65-F5344CB8AC3E}">
        <p14:creationId xmlns:p14="http://schemas.microsoft.com/office/powerpoint/2010/main" val="30081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2D318C-5984-4D76-B4EC-FDB400D81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2" y="6858000"/>
            <a:ext cx="3116807" cy="56669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229A0AE-1824-4F8D-A9C4-C248DE7B0B63}"/>
              </a:ext>
            </a:extLst>
          </p:cNvPr>
          <p:cNvGrpSpPr/>
          <p:nvPr/>
        </p:nvGrpSpPr>
        <p:grpSpPr>
          <a:xfrm>
            <a:off x="12931638" y="1003110"/>
            <a:ext cx="7783515" cy="4851779"/>
            <a:chOff x="3978707" y="1191078"/>
            <a:chExt cx="7783515" cy="4851779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92287013-EBBB-4334-B5E5-EAAFE15EC41D}"/>
                </a:ext>
              </a:extLst>
            </p:cNvPr>
            <p:cNvSpPr/>
            <p:nvPr/>
          </p:nvSpPr>
          <p:spPr>
            <a:xfrm>
              <a:off x="3978707" y="1191078"/>
              <a:ext cx="7783515" cy="4851779"/>
            </a:xfrm>
            <a:prstGeom prst="wedgeRoundRectCallout">
              <a:avLst>
                <a:gd name="adj1" fmla="val -59234"/>
                <a:gd name="adj2" fmla="val 3990"/>
                <a:gd name="adj3" fmla="val 16667"/>
              </a:avLst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0A785D-01B8-43B8-9EEA-6AEF256A8363}"/>
                </a:ext>
              </a:extLst>
            </p:cNvPr>
            <p:cNvSpPr txBox="1"/>
            <p:nvPr/>
          </p:nvSpPr>
          <p:spPr>
            <a:xfrm>
              <a:off x="5090614" y="2644170"/>
              <a:ext cx="58958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>
                  <a:solidFill>
                    <a:srgbClr val="0070C0"/>
                  </a:solidFill>
                  <a:latin typeface="Arial Rounded MT Bold" panose="020F0704030504030204" pitchFamily="34" charset="0"/>
                </a:rPr>
                <a:t>Capmnig</a:t>
              </a:r>
              <a:endParaRPr lang="en-US" sz="9600" dirty="0">
                <a:solidFill>
                  <a:srgbClr val="0070C0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15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-0.00039 -0.82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4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74401 -0.028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0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2D318C-5984-4D76-B4EC-FDB400D81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1191078"/>
            <a:ext cx="3116807" cy="56669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229A0AE-1824-4F8D-A9C4-C248DE7B0B63}"/>
              </a:ext>
            </a:extLst>
          </p:cNvPr>
          <p:cNvGrpSpPr/>
          <p:nvPr/>
        </p:nvGrpSpPr>
        <p:grpSpPr>
          <a:xfrm>
            <a:off x="3978707" y="1191078"/>
            <a:ext cx="7783515" cy="4851779"/>
            <a:chOff x="3978707" y="1191078"/>
            <a:chExt cx="7783515" cy="4851779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92287013-EBBB-4334-B5E5-EAAFE15EC41D}"/>
                </a:ext>
              </a:extLst>
            </p:cNvPr>
            <p:cNvSpPr/>
            <p:nvPr/>
          </p:nvSpPr>
          <p:spPr>
            <a:xfrm>
              <a:off x="3978707" y="1191078"/>
              <a:ext cx="7783515" cy="4851779"/>
            </a:xfrm>
            <a:prstGeom prst="wedgeRoundRectCallout">
              <a:avLst>
                <a:gd name="adj1" fmla="val -59234"/>
                <a:gd name="adj2" fmla="val 3990"/>
                <a:gd name="adj3" fmla="val 16667"/>
              </a:avLst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0A785D-01B8-43B8-9EEA-6AEF256A8363}"/>
                </a:ext>
              </a:extLst>
            </p:cNvPr>
            <p:cNvSpPr txBox="1"/>
            <p:nvPr/>
          </p:nvSpPr>
          <p:spPr>
            <a:xfrm>
              <a:off x="5090614" y="2644170"/>
              <a:ext cx="58958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rgbClr val="0070C0"/>
                  </a:solidFill>
                  <a:latin typeface="Arial Rounded MT Bold" panose="020F0704030504030204" pitchFamily="34" charset="0"/>
                </a:rPr>
                <a:t>Camping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56852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DBCB71-9939-4009-BE59-B029ADB27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42" y="1554423"/>
            <a:ext cx="9062113" cy="5074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1C9A21-D809-4C9B-A9DF-E10E2E536EA7}"/>
              </a:ext>
            </a:extLst>
          </p:cNvPr>
          <p:cNvSpPr txBox="1"/>
          <p:nvPr/>
        </p:nvSpPr>
        <p:spPr>
          <a:xfrm>
            <a:off x="3339152" y="5288340"/>
            <a:ext cx="6596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  <a:latin typeface="Comic Kings" panose="02000500000000000000" pitchFamily="2" charset="0"/>
              </a:rPr>
              <a:t>Round 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C13FA5-58F2-4D43-8A5E-FD9F1BAD9B03}"/>
              </a:ext>
            </a:extLst>
          </p:cNvPr>
          <p:cNvGrpSpPr/>
          <p:nvPr/>
        </p:nvGrpSpPr>
        <p:grpSpPr>
          <a:xfrm>
            <a:off x="3869140" y="-77289"/>
            <a:ext cx="4453720" cy="3293897"/>
            <a:chOff x="3869140" y="-77289"/>
            <a:chExt cx="4453720" cy="32938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8887A9-79D5-44B2-863A-F0A22A026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140" y="-77289"/>
              <a:ext cx="4453720" cy="329389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AC6116-523F-4BF1-80DC-817978064A2B}"/>
                </a:ext>
              </a:extLst>
            </p:cNvPr>
            <p:cNvSpPr txBox="1"/>
            <p:nvPr/>
          </p:nvSpPr>
          <p:spPr>
            <a:xfrm>
              <a:off x="5340824" y="1064525"/>
              <a:ext cx="22928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omic Kings" panose="02000500000000000000" pitchFamily="2" charset="0"/>
                </a:rPr>
                <a:t>2 pts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51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2D318C-5984-4D76-B4EC-FDB400D81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2" y="6858000"/>
            <a:ext cx="3116807" cy="56669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229A0AE-1824-4F8D-A9C4-C248DE7B0B63}"/>
              </a:ext>
            </a:extLst>
          </p:cNvPr>
          <p:cNvGrpSpPr/>
          <p:nvPr/>
        </p:nvGrpSpPr>
        <p:grpSpPr>
          <a:xfrm>
            <a:off x="12931638" y="1003110"/>
            <a:ext cx="7783515" cy="4851779"/>
            <a:chOff x="3978707" y="1191078"/>
            <a:chExt cx="7783515" cy="4851779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92287013-EBBB-4334-B5E5-EAAFE15EC41D}"/>
                </a:ext>
              </a:extLst>
            </p:cNvPr>
            <p:cNvSpPr/>
            <p:nvPr/>
          </p:nvSpPr>
          <p:spPr>
            <a:xfrm>
              <a:off x="3978707" y="1191078"/>
              <a:ext cx="7783515" cy="4851779"/>
            </a:xfrm>
            <a:prstGeom prst="wedgeRoundRectCallout">
              <a:avLst>
                <a:gd name="adj1" fmla="val -59234"/>
                <a:gd name="adj2" fmla="val 3990"/>
                <a:gd name="adj3" fmla="val 16667"/>
              </a:avLst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0A785D-01B8-43B8-9EEA-6AEF256A8363}"/>
                </a:ext>
              </a:extLst>
            </p:cNvPr>
            <p:cNvSpPr txBox="1"/>
            <p:nvPr/>
          </p:nvSpPr>
          <p:spPr>
            <a:xfrm>
              <a:off x="5090614" y="2644170"/>
              <a:ext cx="589583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Scrambled word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3269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-0.00039 -0.82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4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74401 -0.028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0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2D318C-5984-4D76-B4EC-FDB400D81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1191078"/>
            <a:ext cx="3116807" cy="56669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229A0AE-1824-4F8D-A9C4-C248DE7B0B63}"/>
              </a:ext>
            </a:extLst>
          </p:cNvPr>
          <p:cNvGrpSpPr/>
          <p:nvPr/>
        </p:nvGrpSpPr>
        <p:grpSpPr>
          <a:xfrm>
            <a:off x="3978707" y="1191078"/>
            <a:ext cx="7783515" cy="4851779"/>
            <a:chOff x="3978707" y="1191078"/>
            <a:chExt cx="7783515" cy="4851779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92287013-EBBB-4334-B5E5-EAAFE15EC41D}"/>
                </a:ext>
              </a:extLst>
            </p:cNvPr>
            <p:cNvSpPr/>
            <p:nvPr/>
          </p:nvSpPr>
          <p:spPr>
            <a:xfrm>
              <a:off x="3978707" y="1191078"/>
              <a:ext cx="7783515" cy="4851779"/>
            </a:xfrm>
            <a:prstGeom prst="wedgeRoundRectCallout">
              <a:avLst>
                <a:gd name="adj1" fmla="val -59234"/>
                <a:gd name="adj2" fmla="val 3990"/>
                <a:gd name="adj3" fmla="val 16667"/>
              </a:avLst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0A785D-01B8-43B8-9EEA-6AEF256A8363}"/>
                </a:ext>
              </a:extLst>
            </p:cNvPr>
            <p:cNvSpPr txBox="1"/>
            <p:nvPr/>
          </p:nvSpPr>
          <p:spPr>
            <a:xfrm>
              <a:off x="5238895" y="3109135"/>
              <a:ext cx="58958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Correct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8483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2D318C-5984-4D76-B4EC-FDB400D81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2" y="6858000"/>
            <a:ext cx="3116807" cy="56669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229A0AE-1824-4F8D-A9C4-C248DE7B0B63}"/>
              </a:ext>
            </a:extLst>
          </p:cNvPr>
          <p:cNvGrpSpPr/>
          <p:nvPr/>
        </p:nvGrpSpPr>
        <p:grpSpPr>
          <a:xfrm>
            <a:off x="12931638" y="1003110"/>
            <a:ext cx="7783515" cy="4851779"/>
            <a:chOff x="3978707" y="1191078"/>
            <a:chExt cx="7783515" cy="4851779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92287013-EBBB-4334-B5E5-EAAFE15EC41D}"/>
                </a:ext>
              </a:extLst>
            </p:cNvPr>
            <p:cNvSpPr/>
            <p:nvPr/>
          </p:nvSpPr>
          <p:spPr>
            <a:xfrm>
              <a:off x="3978707" y="1191078"/>
              <a:ext cx="7783515" cy="4851779"/>
            </a:xfrm>
            <a:prstGeom prst="wedgeRoundRectCallout">
              <a:avLst>
                <a:gd name="adj1" fmla="val -59234"/>
                <a:gd name="adj2" fmla="val 3990"/>
                <a:gd name="adj3" fmla="val 16667"/>
              </a:avLst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0A785D-01B8-43B8-9EEA-6AEF256A8363}"/>
                </a:ext>
              </a:extLst>
            </p:cNvPr>
            <p:cNvSpPr txBox="1"/>
            <p:nvPr/>
          </p:nvSpPr>
          <p:spPr>
            <a:xfrm>
              <a:off x="5090614" y="2644170"/>
              <a:ext cx="589583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Scrambled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3056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-0.00039 -0.82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4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74401 -0.028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0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175</Words>
  <Application>Microsoft Office PowerPoint</Application>
  <PresentationFormat>Widescreen</PresentationFormat>
  <Paragraphs>59</Paragraphs>
  <Slides>32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Arial</vt:lpstr>
      <vt:lpstr>Comic Kings</vt:lpstr>
      <vt:lpstr>Calibri Light</vt:lpstr>
      <vt:lpstr>Arial Rounded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김재현</cp:lastModifiedBy>
  <cp:revision>28</cp:revision>
  <dcterms:created xsi:type="dcterms:W3CDTF">2023-09-07T05:15:27Z</dcterms:created>
  <dcterms:modified xsi:type="dcterms:W3CDTF">2024-04-24T05:41:15Z</dcterms:modified>
</cp:coreProperties>
</file>