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8" r:id="rId3"/>
    <p:sldId id="258" r:id="rId4"/>
    <p:sldId id="268" r:id="rId5"/>
    <p:sldId id="259" r:id="rId6"/>
    <p:sldId id="277" r:id="rId7"/>
    <p:sldId id="260" r:id="rId8"/>
    <p:sldId id="276" r:id="rId9"/>
    <p:sldId id="261" r:id="rId10"/>
    <p:sldId id="275" r:id="rId11"/>
    <p:sldId id="262" r:id="rId12"/>
    <p:sldId id="274" r:id="rId13"/>
    <p:sldId id="263" r:id="rId14"/>
    <p:sldId id="273" r:id="rId15"/>
    <p:sldId id="264" r:id="rId16"/>
    <p:sldId id="269" r:id="rId17"/>
    <p:sldId id="265" r:id="rId18"/>
    <p:sldId id="271" r:id="rId19"/>
    <p:sldId id="266" r:id="rId20"/>
    <p:sldId id="272" r:id="rId21"/>
    <p:sldId id="267" r:id="rId22"/>
    <p:sldId id="270" r:id="rId23"/>
    <p:sldId id="280" r:id="rId24"/>
    <p:sldId id="257" r:id="rId25"/>
  </p:sldIdLst>
  <p:sldSz cx="12192000" cy="6858000"/>
  <p:notesSz cx="6858000" cy="9144000"/>
  <p:embeddedFontLst>
    <p:embeddedFont>
      <p:font typeface="Anime Ace" panose="020B0603050302020204" pitchFamily="34" charset="0"/>
      <p:regular r:id="rId26"/>
      <p:bold r:id="rId27"/>
      <p:italic r:id="rId28"/>
    </p:embeddedFont>
    <p:embeddedFont>
      <p:font typeface="Arial Rounded MT Bold" panose="020F0704030504030204" pitchFamily="34" charset="0"/>
      <p:regular r:id="rId29"/>
    </p:embeddedFont>
    <p:embeddedFont>
      <p:font typeface="Britannic Bold" panose="020B0903060703020204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B87B7-C779-4215-91F2-11BEBD07F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DA861B-97A2-4B18-B987-8BC4140C84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FB9A1-9CB1-484A-A43F-F0ADA419D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B48B-7498-44F5-99AF-197B45A72D8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4168F-41B0-4CCE-AA0A-2718C2D12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855EC-5B79-4755-B89D-8B0538B20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AFB5-C49D-4561-ADA6-9D341C65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9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47FC4-754B-401C-ABA9-744D0B2C4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F2ADBD-2C84-4668-881F-397120E7FC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319F0-727E-408C-AF81-2E54FB37E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B48B-7498-44F5-99AF-197B45A72D8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35728-E4E2-4820-BC98-67BFBBBE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AE4BF-26A2-476F-8E72-56368B21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AFB5-C49D-4561-ADA6-9D341C65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5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9515D-105A-4F3B-BF62-DA37197DFB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50C6A8-89E3-4CE3-B36B-4D3631B15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AEAE5-D3AF-469F-9AA3-A74075055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B48B-7498-44F5-99AF-197B45A72D8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C380E-AEA2-49BF-8A51-13395C889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79354-BA4E-4D13-B945-D76C27214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AFB5-C49D-4561-ADA6-9D341C65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6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36BEC-1A21-4126-A00C-05BEAF278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11850-C6E3-4556-B7E0-37F0F9C21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77486-CDAB-4801-B492-770455BF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B48B-7498-44F5-99AF-197B45A72D8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19DB1-7913-4F99-960D-DF004A893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7CDC8-EBCC-4243-921B-8A0592E3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AFB5-C49D-4561-ADA6-9D341C65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5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873B-A008-4451-8C86-1A68F0FB4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A5953-89FF-40C3-A36B-55EB5C96D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D76A7-079A-452F-9F23-FE6903607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B48B-7498-44F5-99AF-197B45A72D8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CBAC2-DEC9-45A6-943F-28B6AF551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07538-4C54-46EA-9F49-74EF80965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AFB5-C49D-4561-ADA6-9D341C65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7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779BE-6083-4641-B0AE-3E008B9B6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FFEBE-BDA9-4D2B-B4C8-2FE721088E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45344-0CAC-4064-9596-793ADA808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7DB9AA-659C-4261-8A1D-6C3BA2230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B48B-7498-44F5-99AF-197B45A72D8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14490B-64BB-415E-AEEA-90FE2432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50CC7A-3085-494D-B3D6-4CD8ED47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AFB5-C49D-4561-ADA6-9D341C65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574C8-0F0B-4671-BB70-6B5B72613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52C26-D6B8-4DBF-AB03-70243C442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5E4B2-0FA7-493A-868E-72F25BDED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AD4414-B554-423B-AF66-AED7949775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916DED-7AAF-4CA9-9EAE-1585358CC5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DB61A9-5585-4777-83B8-8D9B546FC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B48B-7498-44F5-99AF-197B45A72D8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8FDB7D-8DFC-4EAC-B267-2EA796063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30F13A-E1B7-4828-B123-4370737AD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AFB5-C49D-4561-ADA6-9D341C65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2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34AB-D8AE-42AD-B6CD-A1D479EE9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2D306D-09DA-400A-A992-7BE8D70F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B48B-7498-44F5-99AF-197B45A72D8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2658-4EAB-4C7E-AD6A-71179C80E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E44D59-B578-43E6-8314-C48152F8F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AFB5-C49D-4561-ADA6-9D341C65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BA711F-FC66-4B8A-8170-FAF25DAD1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B48B-7498-44F5-99AF-197B45A72D8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13098-F3E6-4D46-89F2-DD94960D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1B299-7987-4BDC-887B-0BB075402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AFB5-C49D-4561-ADA6-9D341C65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2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65D4F-4444-4413-AC01-E9ECC8022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CC6A6-F02A-44B1-B903-9E663848B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9B0623-9D22-4865-90ED-5BC037151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D3FE1-9BFB-4FB3-AB4F-379AFFDE3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B48B-7498-44F5-99AF-197B45A72D8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E0B1A-D585-429A-9289-92D804670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65888-0FFE-4BAF-93C2-028E90C8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AFB5-C49D-4561-ADA6-9D341C65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3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ABD80-8F04-4383-A0E9-E62999967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94430-7328-4B0E-AB9B-63EA33EF6F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41EBD-E470-489E-875D-DE11CAB66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3-94BB-42E1-9CD4-50AD28F1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BB48B-7498-44F5-99AF-197B45A72D8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19457F-A22F-4487-BE5B-F098EF554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5E20B1-7F9C-46B6-97DA-79F51C4F5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AFB5-C49D-4561-ADA6-9D341C65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6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1EF2F7-849A-4946-BE81-07F5F64A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E4F9F-BD16-46CB-A716-C20D4D292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DD8EB-A348-4093-B988-5D2D7B29E7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BB48B-7498-44F5-99AF-197B45A72D83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CA052-33B3-46B4-8B53-BB2F31E8BC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9C8C2-4C91-4EFE-9DAE-D9BC242BF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DAFB5-C49D-4561-ADA6-9D341C65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8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png"/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17" Type="http://schemas.openxmlformats.org/officeDocument/2006/relationships/image" Target="../media/image25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15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6B6ACB2-902B-433A-8986-7A621F0C53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0867">
            <a:off x="-51404" y="-1080434"/>
            <a:ext cx="13911777" cy="8099251"/>
          </a:xfrm>
          <a:prstGeom prst="rect">
            <a:avLst/>
          </a:prstGeom>
        </p:spPr>
      </p:pic>
      <p:pic>
        <p:nvPicPr>
          <p:cNvPr id="1026" name="Picture 2" descr="Professor X (915) – FiGPiN | laboratoriomaradona.com.ar">
            <a:extLst>
              <a:ext uri="{FF2B5EF4-FFF2-40B4-BE49-F238E27FC236}">
                <a16:creationId xmlns:a16="http://schemas.microsoft.com/office/drawing/2014/main" id="{F7464F8E-EBBC-44BE-BD0F-F41E701F6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8263" y="-894934"/>
            <a:ext cx="4942495" cy="864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C2AF564-BBA3-4BA0-931B-607463776DBC}"/>
              </a:ext>
            </a:extLst>
          </p:cNvPr>
          <p:cNvGrpSpPr/>
          <p:nvPr/>
        </p:nvGrpSpPr>
        <p:grpSpPr>
          <a:xfrm>
            <a:off x="3477728" y="1327515"/>
            <a:ext cx="9400053" cy="4202970"/>
            <a:chOff x="3400816" y="852717"/>
            <a:chExt cx="9400053" cy="42029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17E6A6-A151-4965-99B3-62671204A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0816" y="852717"/>
              <a:ext cx="7294683" cy="389809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6ECAE90-8C9D-40BD-999F-B2AFC4A767D3}"/>
                </a:ext>
              </a:extLst>
            </p:cNvPr>
            <p:cNvSpPr/>
            <p:nvPr/>
          </p:nvSpPr>
          <p:spPr>
            <a:xfrm rot="967582">
              <a:off x="4525847" y="2655030"/>
              <a:ext cx="8275022" cy="240065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TopUp"/>
                <a:lightRig rig="threePt" dir="t"/>
              </a:scene3d>
            </a:bodyPr>
            <a:lstStyle/>
            <a:p>
              <a:pPr algn="ctr"/>
              <a:r>
                <a:rPr lang="en-US" sz="15000" b="1" cap="none" spc="0" dirty="0">
                  <a:ln w="12700" cmpd="sng">
                    <a:solidFill>
                      <a:srgbClr val="FFFF00"/>
                    </a:solidFill>
                    <a:prstDash val="solid"/>
                  </a:ln>
                  <a:solidFill>
                    <a:srgbClr val="FFCC00"/>
                  </a:solidFill>
                  <a:effectLst/>
                  <a:latin typeface="Britannic Bold" panose="020B0903060703020204" pitchFamily="34" charset="0"/>
                </a:rPr>
                <a:t>Telepathy</a:t>
              </a:r>
            </a:p>
          </p:txBody>
        </p:sp>
      </p:grpSp>
      <p:pic>
        <p:nvPicPr>
          <p:cNvPr id="2" name="X-Men Theme song (No Sound FX) (1)">
            <a:hlinkClick r:id="" action="ppaction://media"/>
            <a:extLst>
              <a:ext uri="{FF2B5EF4-FFF2-40B4-BE49-F238E27FC236}">
                <a16:creationId xmlns:a16="http://schemas.microsoft.com/office/drawing/2014/main" id="{A9EC3456-EBC4-4028-BC71-856CB7E9C6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158" end="130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146442" y="2173323"/>
            <a:ext cx="609600" cy="609600"/>
          </a:xfrm>
          <a:prstGeom prst="rect">
            <a:avLst/>
          </a:prstGeom>
        </p:spPr>
      </p:pic>
      <p:sp>
        <p:nvSpPr>
          <p:cNvPr id="3" name="Rectangle: Rounded Corners 2">
            <a:hlinkClick r:id="rId9" action="ppaction://hlinksldjump"/>
            <a:extLst>
              <a:ext uri="{FF2B5EF4-FFF2-40B4-BE49-F238E27FC236}">
                <a16:creationId xmlns:a16="http://schemas.microsoft.com/office/drawing/2014/main" id="{ADD8CF36-AC0D-4A45-AEB7-FD248C0F0A1A}"/>
              </a:ext>
            </a:extLst>
          </p:cNvPr>
          <p:cNvSpPr/>
          <p:nvPr/>
        </p:nvSpPr>
        <p:spPr>
          <a:xfrm>
            <a:off x="10426148" y="6182139"/>
            <a:ext cx="1530626" cy="56874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nime Ace" panose="020B0603050302020204" pitchFamily="34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7339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DD2C65-9DC7-459E-AFF8-C4302579A7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" t="23038" r="1081" b="12627"/>
          <a:stretch/>
        </p:blipFill>
        <p:spPr>
          <a:xfrm>
            <a:off x="4414982" y="526473"/>
            <a:ext cx="3519055" cy="3482109"/>
          </a:xfrm>
          <a:prstGeom prst="ellipse">
            <a:avLst/>
          </a:prstGeom>
          <a:effectLst>
            <a:glow rad="647700">
              <a:schemeClr val="accent3">
                <a:lumMod val="20000"/>
                <a:lumOff val="80000"/>
                <a:alpha val="40000"/>
              </a:schemeClr>
            </a:glow>
            <a:softEdge rad="317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43F4824-CD9B-49F7-87FD-15F0BAE2ECDD}"/>
              </a:ext>
            </a:extLst>
          </p:cNvPr>
          <p:cNvGrpSpPr/>
          <p:nvPr/>
        </p:nvGrpSpPr>
        <p:grpSpPr>
          <a:xfrm>
            <a:off x="177173" y="2422834"/>
            <a:ext cx="11557898" cy="4229848"/>
            <a:chOff x="177173" y="2422834"/>
            <a:chExt cx="11557898" cy="4229848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6C35187B-C493-40B9-A2D9-FC904430D84F}"/>
                </a:ext>
              </a:extLst>
            </p:cNvPr>
            <p:cNvSpPr/>
            <p:nvPr/>
          </p:nvSpPr>
          <p:spPr>
            <a:xfrm>
              <a:off x="3431156" y="5689600"/>
              <a:ext cx="8303915" cy="963082"/>
            </a:xfrm>
            <a:prstGeom prst="parallelogram">
              <a:avLst>
                <a:gd name="adj" fmla="val 2697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A7E543-92FD-465F-A194-611BD4B2DD12}"/>
                </a:ext>
              </a:extLst>
            </p:cNvPr>
            <p:cNvSpPr txBox="1"/>
            <p:nvPr/>
          </p:nvSpPr>
          <p:spPr>
            <a:xfrm>
              <a:off x="4147643" y="6013109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1C5488C-7ED1-4919-AC39-655A68395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73" y="2422834"/>
              <a:ext cx="4154681" cy="4229848"/>
            </a:xfrm>
            <a:prstGeom prst="rect">
              <a:avLst/>
            </a:prstGeom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9" name="39725688_laser-scan-02">
            <a:hlinkClick r:id="" action="ppaction://media"/>
            <a:extLst>
              <a:ext uri="{FF2B5EF4-FFF2-40B4-BE49-F238E27FC236}">
                <a16:creationId xmlns:a16="http://schemas.microsoft.com/office/drawing/2014/main" id="{B75A2E23-22C2-4865-8737-025F0E7CE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95506" y="266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A8306E6-E9B1-4E74-857E-BAA680465FDD}"/>
              </a:ext>
            </a:extLst>
          </p:cNvPr>
          <p:cNvGrpSpPr/>
          <p:nvPr/>
        </p:nvGrpSpPr>
        <p:grpSpPr>
          <a:xfrm>
            <a:off x="297006" y="3814618"/>
            <a:ext cx="9072878" cy="2988967"/>
            <a:chOff x="297006" y="3814618"/>
            <a:chExt cx="9072878" cy="2988967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9003064C-926B-4F68-AAF6-6859F0088E83}"/>
                </a:ext>
              </a:extLst>
            </p:cNvPr>
            <p:cNvSpPr/>
            <p:nvPr/>
          </p:nvSpPr>
          <p:spPr>
            <a:xfrm>
              <a:off x="1065969" y="4731136"/>
              <a:ext cx="8303915" cy="1406428"/>
            </a:xfrm>
            <a:prstGeom prst="parallelogram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FABC5B-C701-49B6-9D7B-7BD891CFD4E1}"/>
                </a:ext>
              </a:extLst>
            </p:cNvPr>
            <p:cNvSpPr txBox="1"/>
            <p:nvPr/>
          </p:nvSpPr>
          <p:spPr>
            <a:xfrm>
              <a:off x="1866262" y="5179633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AA3F0C-44EC-435B-9B65-309D88110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06" y="3814618"/>
              <a:ext cx="1897147" cy="2988967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F54D5FC-8A65-4D6E-B14D-A3E27117071E}"/>
              </a:ext>
            </a:extLst>
          </p:cNvPr>
          <p:cNvGrpSpPr/>
          <p:nvPr/>
        </p:nvGrpSpPr>
        <p:grpSpPr>
          <a:xfrm>
            <a:off x="577424" y="54465"/>
            <a:ext cx="9102284" cy="3440513"/>
            <a:chOff x="577424" y="54465"/>
            <a:chExt cx="9102284" cy="3440513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9CC98DB6-74CB-4657-8ED1-A2451CED31BA}"/>
                </a:ext>
              </a:extLst>
            </p:cNvPr>
            <p:cNvSpPr/>
            <p:nvPr/>
          </p:nvSpPr>
          <p:spPr>
            <a:xfrm>
              <a:off x="1375793" y="893427"/>
              <a:ext cx="8303915" cy="1406428"/>
            </a:xfrm>
            <a:prstGeom prst="parallelogram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CA535F-4A97-417B-B29B-D1F2EA937B1A}"/>
                </a:ext>
              </a:extLst>
            </p:cNvPr>
            <p:cNvSpPr txBox="1"/>
            <p:nvPr/>
          </p:nvSpPr>
          <p:spPr>
            <a:xfrm>
              <a:off x="2194153" y="1322919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DE11D8F-0F7D-4EFB-8DD1-F2EB60409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424" y="54465"/>
              <a:ext cx="1873460" cy="3440513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9BDCA02-8BD1-4621-A44F-4BD5F707DE72}"/>
              </a:ext>
            </a:extLst>
          </p:cNvPr>
          <p:cNvGrpSpPr/>
          <p:nvPr/>
        </p:nvGrpSpPr>
        <p:grpSpPr>
          <a:xfrm>
            <a:off x="2437974" y="2313215"/>
            <a:ext cx="9754026" cy="2417921"/>
            <a:chOff x="2437974" y="2313215"/>
            <a:chExt cx="9754026" cy="2417921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64933E71-219D-4600-8124-F116ABA66580}"/>
                </a:ext>
              </a:extLst>
            </p:cNvPr>
            <p:cNvSpPr/>
            <p:nvPr/>
          </p:nvSpPr>
          <p:spPr>
            <a:xfrm rot="10800000">
              <a:off x="2437974" y="2725786"/>
              <a:ext cx="8303916" cy="1406428"/>
            </a:xfrm>
            <a:prstGeom prst="parallelogram">
              <a:avLst>
                <a:gd name="adj" fmla="val 58493"/>
              </a:avLst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C66226-C45C-4DAB-9A84-358CB3747764}"/>
                </a:ext>
              </a:extLst>
            </p:cNvPr>
            <p:cNvSpPr txBox="1"/>
            <p:nvPr/>
          </p:nvSpPr>
          <p:spPr>
            <a:xfrm>
              <a:off x="2808765" y="3209546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DF740B-05F3-4F4A-861E-D981C2B51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6087" y="2313215"/>
              <a:ext cx="3555913" cy="2417921"/>
            </a:xfrm>
            <a:prstGeom prst="rect">
              <a:avLst/>
            </a:prstGeom>
          </p:spPr>
        </p:pic>
      </p:grpSp>
      <p:pic>
        <p:nvPicPr>
          <p:cNvPr id="16" name="39725797_spaceship-whoosh-by-04">
            <a:hlinkClick r:id="" action="ppaction://media"/>
            <a:extLst>
              <a:ext uri="{FF2B5EF4-FFF2-40B4-BE49-F238E27FC236}">
                <a16:creationId xmlns:a16="http://schemas.microsoft.com/office/drawing/2014/main" id="{B6F2DE55-6ACC-4696-8003-1D8928D01F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86274" y="17845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1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DD2C65-9DC7-459E-AFF8-C4302579A7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" t="23038" r="1081" b="12627"/>
          <a:stretch/>
        </p:blipFill>
        <p:spPr>
          <a:xfrm>
            <a:off x="4414982" y="526473"/>
            <a:ext cx="3519055" cy="3482109"/>
          </a:xfrm>
          <a:prstGeom prst="ellipse">
            <a:avLst/>
          </a:prstGeom>
          <a:effectLst>
            <a:glow rad="647700">
              <a:schemeClr val="accent3">
                <a:lumMod val="20000"/>
                <a:lumOff val="80000"/>
                <a:alpha val="40000"/>
              </a:schemeClr>
            </a:glow>
            <a:softEdge rad="317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637B254-A690-4D33-BD04-3B11FE2B2C79}"/>
              </a:ext>
            </a:extLst>
          </p:cNvPr>
          <p:cNvGrpSpPr/>
          <p:nvPr/>
        </p:nvGrpSpPr>
        <p:grpSpPr>
          <a:xfrm>
            <a:off x="357627" y="1953574"/>
            <a:ext cx="11377444" cy="4699108"/>
            <a:chOff x="357627" y="1953574"/>
            <a:chExt cx="11377444" cy="4699108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6C35187B-C493-40B9-A2D9-FC904430D84F}"/>
                </a:ext>
              </a:extLst>
            </p:cNvPr>
            <p:cNvSpPr/>
            <p:nvPr/>
          </p:nvSpPr>
          <p:spPr>
            <a:xfrm>
              <a:off x="3431156" y="5689600"/>
              <a:ext cx="8303915" cy="963082"/>
            </a:xfrm>
            <a:prstGeom prst="parallelogram">
              <a:avLst>
                <a:gd name="adj" fmla="val 2697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A7E543-92FD-465F-A194-611BD4B2DD12}"/>
                </a:ext>
              </a:extLst>
            </p:cNvPr>
            <p:cNvSpPr txBox="1"/>
            <p:nvPr/>
          </p:nvSpPr>
          <p:spPr>
            <a:xfrm>
              <a:off x="4147643" y="6013109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F5AC50-659B-449F-9F5D-F10C38A16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27" y="1953574"/>
              <a:ext cx="2869681" cy="4521200"/>
            </a:xfrm>
            <a:prstGeom prst="rect">
              <a:avLst/>
            </a:prstGeom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9" name="39725688_laser-scan-02">
            <a:hlinkClick r:id="" action="ppaction://media"/>
            <a:extLst>
              <a:ext uri="{FF2B5EF4-FFF2-40B4-BE49-F238E27FC236}">
                <a16:creationId xmlns:a16="http://schemas.microsoft.com/office/drawing/2014/main" id="{AC060681-8C75-4002-9739-B41C254E12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95506" y="266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5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FBCB998-C8C3-47B0-A84C-B75928188E73}"/>
              </a:ext>
            </a:extLst>
          </p:cNvPr>
          <p:cNvGrpSpPr/>
          <p:nvPr/>
        </p:nvGrpSpPr>
        <p:grpSpPr>
          <a:xfrm>
            <a:off x="2437974" y="1910521"/>
            <a:ext cx="9200824" cy="3036958"/>
            <a:chOff x="2437974" y="1910521"/>
            <a:chExt cx="9200824" cy="3036958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64933E71-219D-4600-8124-F116ABA66580}"/>
                </a:ext>
              </a:extLst>
            </p:cNvPr>
            <p:cNvSpPr/>
            <p:nvPr/>
          </p:nvSpPr>
          <p:spPr>
            <a:xfrm rot="10800000">
              <a:off x="2437974" y="2725786"/>
              <a:ext cx="8303916" cy="1406428"/>
            </a:xfrm>
            <a:prstGeom prst="parallelogram">
              <a:avLst>
                <a:gd name="adj" fmla="val 58493"/>
              </a:avLst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C66226-C45C-4DAB-9A84-358CB3747764}"/>
                </a:ext>
              </a:extLst>
            </p:cNvPr>
            <p:cNvSpPr txBox="1"/>
            <p:nvPr/>
          </p:nvSpPr>
          <p:spPr>
            <a:xfrm>
              <a:off x="3154460" y="3198167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22D86C-06C4-47C8-B0CF-64C42C7E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54026" y="1910521"/>
              <a:ext cx="1884772" cy="303695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03B6C8A-7FA5-4D2D-BB14-EC5153A22E64}"/>
              </a:ext>
            </a:extLst>
          </p:cNvPr>
          <p:cNvGrpSpPr/>
          <p:nvPr/>
        </p:nvGrpSpPr>
        <p:grpSpPr>
          <a:xfrm>
            <a:off x="-678562" y="387680"/>
            <a:ext cx="10358270" cy="2417921"/>
            <a:chOff x="-678562" y="387680"/>
            <a:chExt cx="10358270" cy="2417921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9CC98DB6-74CB-4657-8ED1-A2451CED31BA}"/>
                </a:ext>
              </a:extLst>
            </p:cNvPr>
            <p:cNvSpPr/>
            <p:nvPr/>
          </p:nvSpPr>
          <p:spPr>
            <a:xfrm>
              <a:off x="1375793" y="893427"/>
              <a:ext cx="8303915" cy="1406428"/>
            </a:xfrm>
            <a:prstGeom prst="parallelogram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CA535F-4A97-417B-B29B-D1F2EA937B1A}"/>
                </a:ext>
              </a:extLst>
            </p:cNvPr>
            <p:cNvSpPr txBox="1"/>
            <p:nvPr/>
          </p:nvSpPr>
          <p:spPr>
            <a:xfrm>
              <a:off x="2194153" y="1322919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64C64BC-44D3-4EE9-90B0-2F98467CD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562" y="387680"/>
              <a:ext cx="3555913" cy="2417921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25FA2A5-AED7-40FA-9190-9FA6088D721C}"/>
              </a:ext>
            </a:extLst>
          </p:cNvPr>
          <p:cNvGrpSpPr/>
          <p:nvPr/>
        </p:nvGrpSpPr>
        <p:grpSpPr>
          <a:xfrm>
            <a:off x="202860" y="3879306"/>
            <a:ext cx="9167024" cy="2978694"/>
            <a:chOff x="202860" y="3879306"/>
            <a:chExt cx="9167024" cy="2978694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9003064C-926B-4F68-AAF6-6859F0088E83}"/>
                </a:ext>
              </a:extLst>
            </p:cNvPr>
            <p:cNvSpPr/>
            <p:nvPr/>
          </p:nvSpPr>
          <p:spPr>
            <a:xfrm>
              <a:off x="1065969" y="4731136"/>
              <a:ext cx="8303915" cy="1406428"/>
            </a:xfrm>
            <a:prstGeom prst="parallelogram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FABC5B-C701-49B6-9D7B-7BD891CFD4E1}"/>
                </a:ext>
              </a:extLst>
            </p:cNvPr>
            <p:cNvSpPr txBox="1"/>
            <p:nvPr/>
          </p:nvSpPr>
          <p:spPr>
            <a:xfrm>
              <a:off x="1866262" y="5179633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82BE30B-5387-45A5-A6EA-D3E5C4AF7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2860" y="3879306"/>
              <a:ext cx="2061445" cy="2978694"/>
            </a:xfrm>
            <a:prstGeom prst="rect">
              <a:avLst/>
            </a:prstGeom>
          </p:spPr>
        </p:pic>
      </p:grpSp>
      <p:pic>
        <p:nvPicPr>
          <p:cNvPr id="16" name="39725797_spaceship-whoosh-by-04">
            <a:hlinkClick r:id="" action="ppaction://media"/>
            <a:extLst>
              <a:ext uri="{FF2B5EF4-FFF2-40B4-BE49-F238E27FC236}">
                <a16:creationId xmlns:a16="http://schemas.microsoft.com/office/drawing/2014/main" id="{19391257-D74B-4984-B2FC-7CD52237B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86274" y="17845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9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DD2C65-9DC7-459E-AFF8-C4302579A7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" t="23038" r="1081" b="12627"/>
          <a:stretch/>
        </p:blipFill>
        <p:spPr>
          <a:xfrm>
            <a:off x="4414982" y="526473"/>
            <a:ext cx="3519055" cy="3482109"/>
          </a:xfrm>
          <a:prstGeom prst="ellipse">
            <a:avLst/>
          </a:prstGeom>
          <a:effectLst>
            <a:glow rad="647700">
              <a:schemeClr val="accent3">
                <a:lumMod val="20000"/>
                <a:lumOff val="80000"/>
                <a:alpha val="40000"/>
              </a:schemeClr>
            </a:glow>
            <a:softEdge rad="317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2D595F6-78F1-4B04-A8EF-A5699292FAC2}"/>
              </a:ext>
            </a:extLst>
          </p:cNvPr>
          <p:cNvGrpSpPr/>
          <p:nvPr/>
        </p:nvGrpSpPr>
        <p:grpSpPr>
          <a:xfrm>
            <a:off x="456929" y="1507504"/>
            <a:ext cx="11278142" cy="5145178"/>
            <a:chOff x="456929" y="1507504"/>
            <a:chExt cx="11278142" cy="5145178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6C35187B-C493-40B9-A2D9-FC904430D84F}"/>
                </a:ext>
              </a:extLst>
            </p:cNvPr>
            <p:cNvSpPr/>
            <p:nvPr/>
          </p:nvSpPr>
          <p:spPr>
            <a:xfrm>
              <a:off x="3431156" y="5689600"/>
              <a:ext cx="8303915" cy="963082"/>
            </a:xfrm>
            <a:prstGeom prst="parallelogram">
              <a:avLst>
                <a:gd name="adj" fmla="val 2697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A7E543-92FD-465F-A194-611BD4B2DD12}"/>
                </a:ext>
              </a:extLst>
            </p:cNvPr>
            <p:cNvSpPr txBox="1"/>
            <p:nvPr/>
          </p:nvSpPr>
          <p:spPr>
            <a:xfrm>
              <a:off x="4147643" y="6013109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B18FB9-FD2E-440C-855A-AA1B0A87D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6929" y="1507504"/>
              <a:ext cx="2855016" cy="4600325"/>
            </a:xfrm>
            <a:prstGeom prst="rect">
              <a:avLst/>
            </a:prstGeom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9" name="39725688_laser-scan-02">
            <a:hlinkClick r:id="" action="ppaction://media"/>
            <a:extLst>
              <a:ext uri="{FF2B5EF4-FFF2-40B4-BE49-F238E27FC236}">
                <a16:creationId xmlns:a16="http://schemas.microsoft.com/office/drawing/2014/main" id="{36A44319-2154-4A50-B009-8F0A95312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95506" y="266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4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2A7F665-3758-46BF-9362-12E99C394E41}"/>
              </a:ext>
            </a:extLst>
          </p:cNvPr>
          <p:cNvGrpSpPr/>
          <p:nvPr/>
        </p:nvGrpSpPr>
        <p:grpSpPr>
          <a:xfrm>
            <a:off x="2437974" y="1694754"/>
            <a:ext cx="8697140" cy="4017903"/>
            <a:chOff x="2437974" y="1694754"/>
            <a:chExt cx="8697140" cy="4017903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64933E71-219D-4600-8124-F116ABA66580}"/>
                </a:ext>
              </a:extLst>
            </p:cNvPr>
            <p:cNvSpPr/>
            <p:nvPr/>
          </p:nvSpPr>
          <p:spPr>
            <a:xfrm rot="10800000">
              <a:off x="2437974" y="2725786"/>
              <a:ext cx="8303916" cy="1406428"/>
            </a:xfrm>
            <a:prstGeom prst="parallelogram">
              <a:avLst>
                <a:gd name="adj" fmla="val 58493"/>
              </a:avLst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C66226-C45C-4DAB-9A84-358CB3747764}"/>
                </a:ext>
              </a:extLst>
            </p:cNvPr>
            <p:cNvSpPr txBox="1"/>
            <p:nvPr/>
          </p:nvSpPr>
          <p:spPr>
            <a:xfrm>
              <a:off x="3154460" y="3198167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1570C00-BD2C-4C94-BD90-BB549F194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1582" y="1694754"/>
              <a:ext cx="1353532" cy="401790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2B8637B-3AD6-4422-A859-BF797E5D0C2C}"/>
              </a:ext>
            </a:extLst>
          </p:cNvPr>
          <p:cNvGrpSpPr/>
          <p:nvPr/>
        </p:nvGrpSpPr>
        <p:grpSpPr>
          <a:xfrm>
            <a:off x="96044" y="3886743"/>
            <a:ext cx="9273840" cy="2729195"/>
            <a:chOff x="96044" y="3886743"/>
            <a:chExt cx="9273840" cy="2729195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9003064C-926B-4F68-AAF6-6859F0088E83}"/>
                </a:ext>
              </a:extLst>
            </p:cNvPr>
            <p:cNvSpPr/>
            <p:nvPr/>
          </p:nvSpPr>
          <p:spPr>
            <a:xfrm>
              <a:off x="1065969" y="4731136"/>
              <a:ext cx="8303915" cy="1406428"/>
            </a:xfrm>
            <a:prstGeom prst="parallelogram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FABC5B-C701-49B6-9D7B-7BD891CFD4E1}"/>
                </a:ext>
              </a:extLst>
            </p:cNvPr>
            <p:cNvSpPr txBox="1"/>
            <p:nvPr/>
          </p:nvSpPr>
          <p:spPr>
            <a:xfrm>
              <a:off x="1866262" y="5179633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4620BFA-4345-4113-8DCC-3C8D96A55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44" y="3886743"/>
              <a:ext cx="2564849" cy="272919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B97B10-C0BC-4053-883C-4A93BB1ED3F6}"/>
              </a:ext>
            </a:extLst>
          </p:cNvPr>
          <p:cNvGrpSpPr/>
          <p:nvPr/>
        </p:nvGrpSpPr>
        <p:grpSpPr>
          <a:xfrm>
            <a:off x="96044" y="-231231"/>
            <a:ext cx="9583664" cy="3778726"/>
            <a:chOff x="96044" y="-231231"/>
            <a:chExt cx="9583664" cy="3778726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9CC98DB6-74CB-4657-8ED1-A2451CED31BA}"/>
                </a:ext>
              </a:extLst>
            </p:cNvPr>
            <p:cNvSpPr/>
            <p:nvPr/>
          </p:nvSpPr>
          <p:spPr>
            <a:xfrm>
              <a:off x="1375793" y="893427"/>
              <a:ext cx="8303915" cy="1406428"/>
            </a:xfrm>
            <a:prstGeom prst="parallelogram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CA535F-4A97-417B-B29B-D1F2EA937B1A}"/>
                </a:ext>
              </a:extLst>
            </p:cNvPr>
            <p:cNvSpPr txBox="1"/>
            <p:nvPr/>
          </p:nvSpPr>
          <p:spPr>
            <a:xfrm>
              <a:off x="2194153" y="1322919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9EA0DE3-6F05-4D89-92BA-1111C88A2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44" y="-231231"/>
              <a:ext cx="2443804" cy="3778726"/>
            </a:xfrm>
            <a:prstGeom prst="rect">
              <a:avLst/>
            </a:prstGeom>
          </p:spPr>
        </p:pic>
      </p:grpSp>
      <p:pic>
        <p:nvPicPr>
          <p:cNvPr id="16" name="39725797_spaceship-whoosh-by-04">
            <a:hlinkClick r:id="" action="ppaction://media"/>
            <a:extLst>
              <a:ext uri="{FF2B5EF4-FFF2-40B4-BE49-F238E27FC236}">
                <a16:creationId xmlns:a16="http://schemas.microsoft.com/office/drawing/2014/main" id="{2DBD916E-C551-44A7-B10E-83D0CA48BF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86274" y="17845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DD2C65-9DC7-459E-AFF8-C4302579A7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" t="23038" r="1081" b="12627"/>
          <a:stretch/>
        </p:blipFill>
        <p:spPr>
          <a:xfrm>
            <a:off x="4414982" y="526473"/>
            <a:ext cx="3519055" cy="3482109"/>
          </a:xfrm>
          <a:prstGeom prst="ellipse">
            <a:avLst/>
          </a:prstGeom>
          <a:effectLst>
            <a:glow rad="647700">
              <a:schemeClr val="accent3">
                <a:lumMod val="20000"/>
                <a:lumOff val="80000"/>
                <a:alpha val="40000"/>
              </a:schemeClr>
            </a:glow>
            <a:softEdge rad="317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C1EDB7E-46AC-4A43-9F04-0685B4ABE451}"/>
              </a:ext>
            </a:extLst>
          </p:cNvPr>
          <p:cNvGrpSpPr/>
          <p:nvPr/>
        </p:nvGrpSpPr>
        <p:grpSpPr>
          <a:xfrm>
            <a:off x="1071691" y="1032854"/>
            <a:ext cx="10663380" cy="5619828"/>
            <a:chOff x="1071691" y="1032854"/>
            <a:chExt cx="10663380" cy="5619828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6C35187B-C493-40B9-A2D9-FC904430D84F}"/>
                </a:ext>
              </a:extLst>
            </p:cNvPr>
            <p:cNvSpPr/>
            <p:nvPr/>
          </p:nvSpPr>
          <p:spPr>
            <a:xfrm>
              <a:off x="3431156" y="5689600"/>
              <a:ext cx="8303915" cy="963082"/>
            </a:xfrm>
            <a:prstGeom prst="parallelogram">
              <a:avLst>
                <a:gd name="adj" fmla="val 2697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A7E543-92FD-465F-A194-611BD4B2DD12}"/>
                </a:ext>
              </a:extLst>
            </p:cNvPr>
            <p:cNvSpPr txBox="1"/>
            <p:nvPr/>
          </p:nvSpPr>
          <p:spPr>
            <a:xfrm>
              <a:off x="4147643" y="6013109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391091-47E7-4649-A1C0-5F014D884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691" y="1032854"/>
              <a:ext cx="1893181" cy="5619828"/>
            </a:xfrm>
            <a:prstGeom prst="rect">
              <a:avLst/>
            </a:prstGeom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" name="39725688_laser-scan-02">
            <a:hlinkClick r:id="" action="ppaction://media"/>
            <a:extLst>
              <a:ext uri="{FF2B5EF4-FFF2-40B4-BE49-F238E27FC236}">
                <a16:creationId xmlns:a16="http://schemas.microsoft.com/office/drawing/2014/main" id="{6C9C6319-76CE-4D15-AD32-504FDD83D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95506" y="266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5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EBCE65-F36A-4F62-8998-46E9ABA056AA}"/>
              </a:ext>
            </a:extLst>
          </p:cNvPr>
          <p:cNvGrpSpPr/>
          <p:nvPr/>
        </p:nvGrpSpPr>
        <p:grpSpPr>
          <a:xfrm>
            <a:off x="187428" y="232890"/>
            <a:ext cx="11525955" cy="6396839"/>
            <a:chOff x="187428" y="232890"/>
            <a:chExt cx="11525955" cy="639683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93FCDDF-E0DF-42C4-B85C-FF5DEAF99069}"/>
                </a:ext>
              </a:extLst>
            </p:cNvPr>
            <p:cNvGrpSpPr/>
            <p:nvPr/>
          </p:nvGrpSpPr>
          <p:grpSpPr>
            <a:xfrm>
              <a:off x="342067" y="3321864"/>
              <a:ext cx="9027817" cy="3307865"/>
              <a:chOff x="342067" y="3321864"/>
              <a:chExt cx="9027817" cy="3307865"/>
            </a:xfrm>
          </p:grpSpPr>
          <p:sp>
            <p:nvSpPr>
              <p:cNvPr id="10" name="Parallelogram 9">
                <a:extLst>
                  <a:ext uri="{FF2B5EF4-FFF2-40B4-BE49-F238E27FC236}">
                    <a16:creationId xmlns:a16="http://schemas.microsoft.com/office/drawing/2014/main" id="{9003064C-926B-4F68-AAF6-6859F0088E83}"/>
                  </a:ext>
                </a:extLst>
              </p:cNvPr>
              <p:cNvSpPr/>
              <p:nvPr/>
            </p:nvSpPr>
            <p:spPr>
              <a:xfrm>
                <a:off x="1065969" y="4731136"/>
                <a:ext cx="8303915" cy="1406428"/>
              </a:xfrm>
              <a:prstGeom prst="parallelogram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DFABC5B-C701-49B6-9D7B-7BD891CFD4E1}"/>
                  </a:ext>
                </a:extLst>
              </p:cNvPr>
              <p:cNvSpPr txBox="1"/>
              <p:nvPr/>
            </p:nvSpPr>
            <p:spPr>
              <a:xfrm>
                <a:off x="1866262" y="5179633"/>
                <a:ext cx="68709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nime Ace" panose="020B0603050302020204" pitchFamily="34" charset="0"/>
                  </a:rPr>
                  <a:t>Type sentence/word here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59E43FB-F8A4-46D3-82F9-DD0328AD26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067" y="3321864"/>
                <a:ext cx="1757081" cy="3307865"/>
              </a:xfrm>
              <a:prstGeom prst="rect">
                <a:avLst/>
              </a:prstGeom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3319321-E4B5-4F21-B117-339FD2A9547F}"/>
                </a:ext>
              </a:extLst>
            </p:cNvPr>
            <p:cNvGrpSpPr/>
            <p:nvPr/>
          </p:nvGrpSpPr>
          <p:grpSpPr>
            <a:xfrm>
              <a:off x="2437974" y="1616364"/>
              <a:ext cx="9275409" cy="3101525"/>
              <a:chOff x="2437974" y="1616364"/>
              <a:chExt cx="9275409" cy="3101525"/>
            </a:xfrm>
          </p:grpSpPr>
          <p:sp>
            <p:nvSpPr>
              <p:cNvPr id="9" name="Parallelogram 8">
                <a:extLst>
                  <a:ext uri="{FF2B5EF4-FFF2-40B4-BE49-F238E27FC236}">
                    <a16:creationId xmlns:a16="http://schemas.microsoft.com/office/drawing/2014/main" id="{64933E71-219D-4600-8124-F116ABA66580}"/>
                  </a:ext>
                </a:extLst>
              </p:cNvPr>
              <p:cNvSpPr/>
              <p:nvPr/>
            </p:nvSpPr>
            <p:spPr>
              <a:xfrm rot="10800000">
                <a:off x="2437974" y="2725786"/>
                <a:ext cx="8303916" cy="1406428"/>
              </a:xfrm>
              <a:prstGeom prst="parallelogram">
                <a:avLst>
                  <a:gd name="adj" fmla="val 58493"/>
                </a:avLst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AC66226-C45C-4DAB-9A84-358CB3747764}"/>
                  </a:ext>
                </a:extLst>
              </p:cNvPr>
              <p:cNvSpPr txBox="1"/>
              <p:nvPr/>
            </p:nvSpPr>
            <p:spPr>
              <a:xfrm>
                <a:off x="3154460" y="3198167"/>
                <a:ext cx="68709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nime Ace" panose="020B0603050302020204" pitchFamily="34" charset="0"/>
                  </a:rPr>
                  <a:t>Type sentence/word here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B840E32-E18B-4386-B720-842E867C3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24512" y="1616364"/>
                <a:ext cx="1688871" cy="3101525"/>
              </a:xfrm>
              <a:prstGeom prst="rect">
                <a:avLst/>
              </a:prstGeom>
            </p:spPr>
          </p:pic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6D53FA6-B120-4A70-82EA-7892B5EE4A37}"/>
                </a:ext>
              </a:extLst>
            </p:cNvPr>
            <p:cNvGrpSpPr/>
            <p:nvPr/>
          </p:nvGrpSpPr>
          <p:grpSpPr>
            <a:xfrm>
              <a:off x="187428" y="232890"/>
              <a:ext cx="9492280" cy="2641722"/>
              <a:chOff x="187428" y="232890"/>
              <a:chExt cx="9492280" cy="2641722"/>
            </a:xfrm>
          </p:grpSpPr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9CC98DB6-74CB-4657-8ED1-A2451CED31BA}"/>
                  </a:ext>
                </a:extLst>
              </p:cNvPr>
              <p:cNvSpPr/>
              <p:nvPr/>
            </p:nvSpPr>
            <p:spPr>
              <a:xfrm>
                <a:off x="1375793" y="893427"/>
                <a:ext cx="8303915" cy="1406428"/>
              </a:xfrm>
              <a:prstGeom prst="parallelogram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CA535F-4A97-417B-B29B-D1F2EA937B1A}"/>
                  </a:ext>
                </a:extLst>
              </p:cNvPr>
              <p:cNvSpPr txBox="1"/>
              <p:nvPr/>
            </p:nvSpPr>
            <p:spPr>
              <a:xfrm>
                <a:off x="2194153" y="1322919"/>
                <a:ext cx="68709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nime Ace" panose="020B0603050302020204" pitchFamily="34" charset="0"/>
                  </a:rPr>
                  <a:t>Type sentence/word here</a:t>
                </a: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6B2FF41-7301-48E9-AA44-D44648B68D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428" y="232890"/>
                <a:ext cx="1757081" cy="2641722"/>
              </a:xfrm>
              <a:prstGeom prst="rect">
                <a:avLst/>
              </a:prstGeom>
            </p:spPr>
          </p:pic>
        </p:grpSp>
      </p:grpSp>
      <p:pic>
        <p:nvPicPr>
          <p:cNvPr id="16" name="39725797_spaceship-whoosh-by-04">
            <a:hlinkClick r:id="" action="ppaction://media"/>
            <a:extLst>
              <a:ext uri="{FF2B5EF4-FFF2-40B4-BE49-F238E27FC236}">
                <a16:creationId xmlns:a16="http://schemas.microsoft.com/office/drawing/2014/main" id="{F043B6C0-671E-4CD7-BA31-E02BF52550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86274" y="17845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DD2C65-9DC7-459E-AFF8-C4302579A7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" t="23038" r="1081" b="12627"/>
          <a:stretch/>
        </p:blipFill>
        <p:spPr>
          <a:xfrm>
            <a:off x="4414982" y="526473"/>
            <a:ext cx="3519055" cy="3482109"/>
          </a:xfrm>
          <a:prstGeom prst="ellipse">
            <a:avLst/>
          </a:prstGeom>
          <a:effectLst>
            <a:glow rad="647700">
              <a:schemeClr val="accent3">
                <a:lumMod val="20000"/>
                <a:lumOff val="80000"/>
                <a:alpha val="40000"/>
              </a:schemeClr>
            </a:glow>
            <a:softEdge rad="317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857FE5-5165-418C-91C9-FBBDA7F20980}"/>
              </a:ext>
            </a:extLst>
          </p:cNvPr>
          <p:cNvGrpSpPr/>
          <p:nvPr/>
        </p:nvGrpSpPr>
        <p:grpSpPr>
          <a:xfrm>
            <a:off x="0" y="2490821"/>
            <a:ext cx="11735071" cy="4999954"/>
            <a:chOff x="0" y="2490821"/>
            <a:chExt cx="11735071" cy="4999954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6C35187B-C493-40B9-A2D9-FC904430D84F}"/>
                </a:ext>
              </a:extLst>
            </p:cNvPr>
            <p:cNvSpPr/>
            <p:nvPr/>
          </p:nvSpPr>
          <p:spPr>
            <a:xfrm>
              <a:off x="3431156" y="5689600"/>
              <a:ext cx="8303915" cy="963082"/>
            </a:xfrm>
            <a:prstGeom prst="parallelogram">
              <a:avLst>
                <a:gd name="adj" fmla="val 2697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A7E543-92FD-465F-A194-611BD4B2DD12}"/>
                </a:ext>
              </a:extLst>
            </p:cNvPr>
            <p:cNvSpPr txBox="1"/>
            <p:nvPr/>
          </p:nvSpPr>
          <p:spPr>
            <a:xfrm>
              <a:off x="4147643" y="6013109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E44244-31D4-49E6-AE67-C78134ACD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90821"/>
              <a:ext cx="3325605" cy="4999954"/>
            </a:xfrm>
            <a:prstGeom prst="rect">
              <a:avLst/>
            </a:prstGeom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9" name="39725688_laser-scan-02">
            <a:hlinkClick r:id="" action="ppaction://media"/>
            <a:extLst>
              <a:ext uri="{FF2B5EF4-FFF2-40B4-BE49-F238E27FC236}">
                <a16:creationId xmlns:a16="http://schemas.microsoft.com/office/drawing/2014/main" id="{303B985A-F156-4DBC-931E-20B74581C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95506" y="266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6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91C080-9406-42DC-88E2-9F9C4CABB9E7}"/>
              </a:ext>
            </a:extLst>
          </p:cNvPr>
          <p:cNvGrpSpPr/>
          <p:nvPr/>
        </p:nvGrpSpPr>
        <p:grpSpPr>
          <a:xfrm>
            <a:off x="913289" y="154794"/>
            <a:ext cx="8766419" cy="3069725"/>
            <a:chOff x="913289" y="154794"/>
            <a:chExt cx="8766419" cy="3069725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9CC98DB6-74CB-4657-8ED1-A2451CED31BA}"/>
                </a:ext>
              </a:extLst>
            </p:cNvPr>
            <p:cNvSpPr/>
            <p:nvPr/>
          </p:nvSpPr>
          <p:spPr>
            <a:xfrm>
              <a:off x="1375793" y="893427"/>
              <a:ext cx="8303915" cy="1406428"/>
            </a:xfrm>
            <a:prstGeom prst="parallelogram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CA535F-4A97-417B-B29B-D1F2EA937B1A}"/>
                </a:ext>
              </a:extLst>
            </p:cNvPr>
            <p:cNvSpPr txBox="1"/>
            <p:nvPr/>
          </p:nvSpPr>
          <p:spPr>
            <a:xfrm>
              <a:off x="2194153" y="1322919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791A9-F200-4014-81C1-26B107CE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289" y="154794"/>
              <a:ext cx="1671555" cy="306972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D96F917-6955-418B-A104-FD7C38A6C1E8}"/>
              </a:ext>
            </a:extLst>
          </p:cNvPr>
          <p:cNvGrpSpPr/>
          <p:nvPr/>
        </p:nvGrpSpPr>
        <p:grpSpPr>
          <a:xfrm>
            <a:off x="-425301" y="3816825"/>
            <a:ext cx="9795185" cy="2725616"/>
            <a:chOff x="-425301" y="3816825"/>
            <a:chExt cx="9795185" cy="2725616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9003064C-926B-4F68-AAF6-6859F0088E83}"/>
                </a:ext>
              </a:extLst>
            </p:cNvPr>
            <p:cNvSpPr/>
            <p:nvPr/>
          </p:nvSpPr>
          <p:spPr>
            <a:xfrm>
              <a:off x="1065969" y="4731136"/>
              <a:ext cx="8303915" cy="1406428"/>
            </a:xfrm>
            <a:prstGeom prst="parallelogram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FABC5B-C701-49B6-9D7B-7BD891CFD4E1}"/>
                </a:ext>
              </a:extLst>
            </p:cNvPr>
            <p:cNvSpPr txBox="1"/>
            <p:nvPr/>
          </p:nvSpPr>
          <p:spPr>
            <a:xfrm>
              <a:off x="1866262" y="5179633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9F8ECF-554D-40B6-99C1-D1A4E8F7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5301" y="3816825"/>
              <a:ext cx="2677180" cy="272561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8659859-305A-4B49-94C3-C8110AE6C198}"/>
              </a:ext>
            </a:extLst>
          </p:cNvPr>
          <p:cNvGrpSpPr/>
          <p:nvPr/>
        </p:nvGrpSpPr>
        <p:grpSpPr>
          <a:xfrm>
            <a:off x="2437974" y="1671019"/>
            <a:ext cx="9137950" cy="3882361"/>
            <a:chOff x="2437974" y="1671019"/>
            <a:chExt cx="9137950" cy="3882361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64933E71-219D-4600-8124-F116ABA66580}"/>
                </a:ext>
              </a:extLst>
            </p:cNvPr>
            <p:cNvSpPr/>
            <p:nvPr/>
          </p:nvSpPr>
          <p:spPr>
            <a:xfrm rot="10800000">
              <a:off x="2437974" y="2725786"/>
              <a:ext cx="8303916" cy="1406428"/>
            </a:xfrm>
            <a:prstGeom prst="parallelogram">
              <a:avLst>
                <a:gd name="adj" fmla="val 58493"/>
              </a:avLst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C66226-C45C-4DAB-9A84-358CB3747764}"/>
                </a:ext>
              </a:extLst>
            </p:cNvPr>
            <p:cNvSpPr txBox="1"/>
            <p:nvPr/>
          </p:nvSpPr>
          <p:spPr>
            <a:xfrm>
              <a:off x="3154460" y="3198167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BA54C5A-0096-4658-8AAF-319F9BBD5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96" y="1671019"/>
              <a:ext cx="2510828" cy="3882361"/>
            </a:xfrm>
            <a:prstGeom prst="rect">
              <a:avLst/>
            </a:prstGeom>
          </p:spPr>
        </p:pic>
      </p:grpSp>
      <p:pic>
        <p:nvPicPr>
          <p:cNvPr id="16" name="39725797_spaceship-whoosh-by-04">
            <a:hlinkClick r:id="" action="ppaction://media"/>
            <a:extLst>
              <a:ext uri="{FF2B5EF4-FFF2-40B4-BE49-F238E27FC236}">
                <a16:creationId xmlns:a16="http://schemas.microsoft.com/office/drawing/2014/main" id="{F992E7AD-016F-41E6-9536-52000BD058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86274" y="17845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E8A38C-83D6-46A5-8040-90761875A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19" y="1387454"/>
            <a:ext cx="9568871" cy="46742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Parallelogram 11">
            <a:extLst>
              <a:ext uri="{FF2B5EF4-FFF2-40B4-BE49-F238E27FC236}">
                <a16:creationId xmlns:a16="http://schemas.microsoft.com/office/drawing/2014/main" id="{393A3320-A0E0-405B-90FE-00A94EF47D65}"/>
              </a:ext>
            </a:extLst>
          </p:cNvPr>
          <p:cNvSpPr/>
          <p:nvPr/>
        </p:nvSpPr>
        <p:spPr>
          <a:xfrm>
            <a:off x="1944042" y="684240"/>
            <a:ext cx="8303915" cy="1406428"/>
          </a:xfrm>
          <a:prstGeom prst="parallelogram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35C9B7-CF18-41E9-8251-D99085CBBC73}"/>
              </a:ext>
            </a:extLst>
          </p:cNvPr>
          <p:cNvSpPr txBox="1"/>
          <p:nvPr/>
        </p:nvSpPr>
        <p:spPr>
          <a:xfrm>
            <a:off x="2521982" y="1088929"/>
            <a:ext cx="6870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nime Ace" panose="020B0603050302020204" pitchFamily="34" charset="0"/>
              </a:rPr>
              <a:t>How to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D6A959-855B-4C57-B710-4850BE7AC8AE}"/>
              </a:ext>
            </a:extLst>
          </p:cNvPr>
          <p:cNvSpPr txBox="1"/>
          <p:nvPr/>
        </p:nvSpPr>
        <p:spPr>
          <a:xfrm>
            <a:off x="1538067" y="2156895"/>
            <a:ext cx="8709890" cy="3726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Rounded MT Bold" panose="020F0704030504030204" pitchFamily="34" charset="0"/>
              </a:rPr>
              <a:t>Split into teams.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Rounded MT Bold" panose="020F0704030504030204" pitchFamily="34" charset="0"/>
              </a:rPr>
              <a:t>Each team gets a whiteboard, marker and an eraser/wipe.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Rounded MT Bold" panose="020F0704030504030204" pitchFamily="34" charset="0"/>
              </a:rPr>
              <a:t>Each round, three characters will appear.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Rounded MT Bold" panose="020F0704030504030204" pitchFamily="34" charset="0"/>
              </a:rPr>
              <a:t>Use telepathy to figure out which character Professor X is communicating with.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Rounded MT Bold" panose="020F0704030504030204" pitchFamily="34" charset="0"/>
              </a:rPr>
              <a:t>To choose a character, write the sentence next to them on your whiteboard.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Rounded MT Bold" panose="020F0704030504030204" pitchFamily="34" charset="0"/>
              </a:rPr>
              <a:t>If you guess correctly the team gets 5 points. </a:t>
            </a:r>
          </a:p>
        </p:txBody>
      </p:sp>
      <p:pic>
        <p:nvPicPr>
          <p:cNvPr id="3" name="Graphic 2" descr="Play">
            <a:hlinkClick r:id="rId4" action="ppaction://hlinksldjump"/>
            <a:extLst>
              <a:ext uri="{FF2B5EF4-FFF2-40B4-BE49-F238E27FC236}">
                <a16:creationId xmlns:a16="http://schemas.microsoft.com/office/drawing/2014/main" id="{47440CFE-C622-4711-A958-40C484824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06938" y="5799433"/>
            <a:ext cx="886691" cy="88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DD2C65-9DC7-459E-AFF8-C4302579A7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" t="23038" r="1081" b="12627"/>
          <a:stretch/>
        </p:blipFill>
        <p:spPr>
          <a:xfrm>
            <a:off x="4414982" y="526473"/>
            <a:ext cx="3519055" cy="3482109"/>
          </a:xfrm>
          <a:prstGeom prst="ellipse">
            <a:avLst/>
          </a:prstGeom>
          <a:effectLst>
            <a:glow rad="647700">
              <a:schemeClr val="accent3">
                <a:lumMod val="20000"/>
                <a:lumOff val="80000"/>
                <a:alpha val="40000"/>
              </a:schemeClr>
            </a:glow>
            <a:softEdge rad="317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447F854-3667-4958-85A9-312273A134F7}"/>
              </a:ext>
            </a:extLst>
          </p:cNvPr>
          <p:cNvGrpSpPr/>
          <p:nvPr/>
        </p:nvGrpSpPr>
        <p:grpSpPr>
          <a:xfrm>
            <a:off x="0" y="2041022"/>
            <a:ext cx="11735071" cy="5706757"/>
            <a:chOff x="0" y="2041022"/>
            <a:chExt cx="11735071" cy="5706757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6C35187B-C493-40B9-A2D9-FC904430D84F}"/>
                </a:ext>
              </a:extLst>
            </p:cNvPr>
            <p:cNvSpPr/>
            <p:nvPr/>
          </p:nvSpPr>
          <p:spPr>
            <a:xfrm>
              <a:off x="3431156" y="5689600"/>
              <a:ext cx="8303915" cy="963082"/>
            </a:xfrm>
            <a:prstGeom prst="parallelogram">
              <a:avLst>
                <a:gd name="adj" fmla="val 2697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A7E543-92FD-465F-A194-611BD4B2DD12}"/>
                </a:ext>
              </a:extLst>
            </p:cNvPr>
            <p:cNvSpPr txBox="1"/>
            <p:nvPr/>
          </p:nvSpPr>
          <p:spPr>
            <a:xfrm>
              <a:off x="4147643" y="6013109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B3A9054-EDA2-4D5E-B7B4-CD2EC6B5D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41022"/>
              <a:ext cx="3690714" cy="5706757"/>
            </a:xfrm>
            <a:prstGeom prst="rect">
              <a:avLst/>
            </a:prstGeom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9" name="39725688_laser-scan-02">
            <a:hlinkClick r:id="" action="ppaction://media"/>
            <a:extLst>
              <a:ext uri="{FF2B5EF4-FFF2-40B4-BE49-F238E27FC236}">
                <a16:creationId xmlns:a16="http://schemas.microsoft.com/office/drawing/2014/main" id="{7BFA879C-D8C1-49C9-AA6B-F96B443C9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95506" y="266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8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64933E71-219D-4600-8124-F116ABA66580}"/>
              </a:ext>
            </a:extLst>
          </p:cNvPr>
          <p:cNvSpPr/>
          <p:nvPr/>
        </p:nvSpPr>
        <p:spPr>
          <a:xfrm rot="10800000">
            <a:off x="2437974" y="2725786"/>
            <a:ext cx="8303916" cy="1406428"/>
          </a:xfrm>
          <a:prstGeom prst="parallelogram">
            <a:avLst>
              <a:gd name="adj" fmla="val 58493"/>
            </a:avLst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C66226-C45C-4DAB-9A84-358CB3747764}"/>
              </a:ext>
            </a:extLst>
          </p:cNvPr>
          <p:cNvSpPr txBox="1"/>
          <p:nvPr/>
        </p:nvSpPr>
        <p:spPr>
          <a:xfrm>
            <a:off x="3154460" y="3198167"/>
            <a:ext cx="687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ime Ace" panose="020B0603050302020204" pitchFamily="34" charset="0"/>
              </a:rPr>
              <a:t>Type sentence/word here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0E48D6-35D2-44B2-9F68-F92C71B3E603}"/>
              </a:ext>
            </a:extLst>
          </p:cNvPr>
          <p:cNvGrpSpPr/>
          <p:nvPr/>
        </p:nvGrpSpPr>
        <p:grpSpPr>
          <a:xfrm>
            <a:off x="211288" y="3601257"/>
            <a:ext cx="9158596" cy="3236908"/>
            <a:chOff x="211288" y="3601257"/>
            <a:chExt cx="9158596" cy="3236908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9003064C-926B-4F68-AAF6-6859F0088E83}"/>
                </a:ext>
              </a:extLst>
            </p:cNvPr>
            <p:cNvSpPr/>
            <p:nvPr/>
          </p:nvSpPr>
          <p:spPr>
            <a:xfrm>
              <a:off x="1065969" y="4731136"/>
              <a:ext cx="8303915" cy="1406428"/>
            </a:xfrm>
            <a:prstGeom prst="parallelogram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FABC5B-C701-49B6-9D7B-7BD891CFD4E1}"/>
                </a:ext>
              </a:extLst>
            </p:cNvPr>
            <p:cNvSpPr txBox="1"/>
            <p:nvPr/>
          </p:nvSpPr>
          <p:spPr>
            <a:xfrm>
              <a:off x="1866262" y="5179633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4A8865F-5235-40A3-BA2F-5EFC3DF9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288" y="3601257"/>
              <a:ext cx="1449332" cy="323690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DBE1D2C-BB8B-487D-9520-A4B1FD2BD3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845" y="2227296"/>
            <a:ext cx="2091800" cy="26748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92B4F5F-3CD8-44D3-816B-3888C466BB28}"/>
              </a:ext>
            </a:extLst>
          </p:cNvPr>
          <p:cNvGrpSpPr/>
          <p:nvPr/>
        </p:nvGrpSpPr>
        <p:grpSpPr>
          <a:xfrm>
            <a:off x="407811" y="259211"/>
            <a:ext cx="9271897" cy="2674860"/>
            <a:chOff x="407811" y="259211"/>
            <a:chExt cx="9271897" cy="2674860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9CC98DB6-74CB-4657-8ED1-A2451CED31BA}"/>
                </a:ext>
              </a:extLst>
            </p:cNvPr>
            <p:cNvSpPr/>
            <p:nvPr/>
          </p:nvSpPr>
          <p:spPr>
            <a:xfrm>
              <a:off x="1375793" y="893427"/>
              <a:ext cx="8303915" cy="1406428"/>
            </a:xfrm>
            <a:prstGeom prst="parallelogram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CA535F-4A97-417B-B29B-D1F2EA937B1A}"/>
                </a:ext>
              </a:extLst>
            </p:cNvPr>
            <p:cNvSpPr txBox="1"/>
            <p:nvPr/>
          </p:nvSpPr>
          <p:spPr>
            <a:xfrm>
              <a:off x="2194153" y="1322919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A83FB8-8F94-4437-8560-91196CE90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811" y="259211"/>
              <a:ext cx="1851173" cy="2674860"/>
            </a:xfrm>
            <a:prstGeom prst="rect">
              <a:avLst/>
            </a:prstGeom>
          </p:spPr>
        </p:pic>
      </p:grpSp>
      <p:pic>
        <p:nvPicPr>
          <p:cNvPr id="16" name="39725797_spaceship-whoosh-by-04">
            <a:hlinkClick r:id="" action="ppaction://media"/>
            <a:extLst>
              <a:ext uri="{FF2B5EF4-FFF2-40B4-BE49-F238E27FC236}">
                <a16:creationId xmlns:a16="http://schemas.microsoft.com/office/drawing/2014/main" id="{F91346A9-C48D-46A5-AD91-341BDC913B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86274" y="17845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DD2C65-9DC7-459E-AFF8-C4302579A7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" t="23038" r="1081" b="12627"/>
          <a:stretch/>
        </p:blipFill>
        <p:spPr>
          <a:xfrm>
            <a:off x="4414982" y="526473"/>
            <a:ext cx="3519055" cy="3482109"/>
          </a:xfrm>
          <a:prstGeom prst="ellipse">
            <a:avLst/>
          </a:prstGeom>
          <a:effectLst>
            <a:glow rad="647700">
              <a:schemeClr val="accent3">
                <a:lumMod val="20000"/>
                <a:lumOff val="80000"/>
                <a:alpha val="40000"/>
              </a:schemeClr>
            </a:glow>
            <a:softEdge rad="317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E8B468-8C8B-4B09-AFDE-F03477A4CD3A}"/>
              </a:ext>
            </a:extLst>
          </p:cNvPr>
          <p:cNvGrpSpPr/>
          <p:nvPr/>
        </p:nvGrpSpPr>
        <p:grpSpPr>
          <a:xfrm>
            <a:off x="377542" y="811342"/>
            <a:ext cx="11385238" cy="6046658"/>
            <a:chOff x="377542" y="811342"/>
            <a:chExt cx="11385238" cy="6046658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6C35187B-C493-40B9-A2D9-FC904430D84F}"/>
                </a:ext>
              </a:extLst>
            </p:cNvPr>
            <p:cNvSpPr/>
            <p:nvPr/>
          </p:nvSpPr>
          <p:spPr>
            <a:xfrm>
              <a:off x="3458865" y="5689600"/>
              <a:ext cx="8303915" cy="963082"/>
            </a:xfrm>
            <a:prstGeom prst="parallelogram">
              <a:avLst>
                <a:gd name="adj" fmla="val 2697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A7E543-92FD-465F-A194-611BD4B2DD12}"/>
                </a:ext>
              </a:extLst>
            </p:cNvPr>
            <p:cNvSpPr txBox="1"/>
            <p:nvPr/>
          </p:nvSpPr>
          <p:spPr>
            <a:xfrm>
              <a:off x="4147643" y="6013109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F94811-99B5-4D86-9142-31F9963A9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42" y="811342"/>
              <a:ext cx="2707403" cy="6046658"/>
            </a:xfrm>
            <a:prstGeom prst="rect">
              <a:avLst/>
            </a:prstGeom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9" name="39725688_laser-scan-02">
            <a:hlinkClick r:id="" action="ppaction://media"/>
            <a:extLst>
              <a:ext uri="{FF2B5EF4-FFF2-40B4-BE49-F238E27FC236}">
                <a16:creationId xmlns:a16="http://schemas.microsoft.com/office/drawing/2014/main" id="{68508BCE-F948-4867-B4AD-167819296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95506" y="266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5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28828E-3938-4B86-B1B6-EDAE19A1E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624" y="1111187"/>
            <a:ext cx="5601626" cy="49996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35C9B7-CF18-41E9-8251-D99085CBBC73}"/>
              </a:ext>
            </a:extLst>
          </p:cNvPr>
          <p:cNvSpPr txBox="1"/>
          <p:nvPr/>
        </p:nvSpPr>
        <p:spPr>
          <a:xfrm>
            <a:off x="-599506" y="0"/>
            <a:ext cx="6870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normalizeH="0" baseline="0" noProof="0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uLnTx/>
                <a:uFillTx/>
                <a:latin typeface="Anime Ace" panose="020B0603050302020204" pitchFamily="34" charset="0"/>
                <a:ea typeface="+mn-ea"/>
                <a:cs typeface="+mn-cs"/>
              </a:rPr>
              <a:t>GAME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9E20E2-025F-4662-B82D-44B9CF2CD03A}"/>
              </a:ext>
            </a:extLst>
          </p:cNvPr>
          <p:cNvSpPr txBox="1"/>
          <p:nvPr/>
        </p:nvSpPr>
        <p:spPr>
          <a:xfrm>
            <a:off x="6096000" y="5325987"/>
            <a:ext cx="6870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normalizeH="0" baseline="0" noProof="0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uLnTx/>
                <a:uFillTx/>
                <a:latin typeface="Anime Ace" panose="020B0603050302020204" pitchFamily="34" charset="0"/>
                <a:ea typeface="+mn-ea"/>
                <a:cs typeface="+mn-cs"/>
              </a:rPr>
              <a:t>OVER</a:t>
            </a:r>
          </a:p>
        </p:txBody>
      </p:sp>
    </p:spTree>
    <p:extLst>
      <p:ext uri="{BB962C8B-B14F-4D97-AF65-F5344CB8AC3E}">
        <p14:creationId xmlns:p14="http://schemas.microsoft.com/office/powerpoint/2010/main" val="27082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122A56-E0D4-4E69-B456-A1712ADFC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503" y="558125"/>
            <a:ext cx="1093319" cy="3245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BE2EF1-0817-4AC2-BF16-A09544828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900" y="682385"/>
            <a:ext cx="2498101" cy="2229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427BA-03E9-4154-BB8B-868E2993C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90" y="3064421"/>
            <a:ext cx="2677180" cy="2725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C24472-DC27-4EB3-84B0-008D15758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49" y="270278"/>
            <a:ext cx="1449332" cy="32369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481F01-2459-40A5-8EA7-532813B1C9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593" y="4689404"/>
            <a:ext cx="1670815" cy="21365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CBC2D3-6876-4974-BC94-503FB544DC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2" y="3685054"/>
            <a:ext cx="2058329" cy="24019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47CA15-0017-4DAA-838E-06A5F21270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19" y="3773635"/>
            <a:ext cx="1827422" cy="28791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0F3C45-D0E6-4A21-BF22-ACCD91D8F3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78" y="88102"/>
            <a:ext cx="2856167" cy="30391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30A6DB-9610-44BF-9AF2-FAD8EB8985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325" y="2400525"/>
            <a:ext cx="2940505" cy="31124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2C563F-8D16-49A5-A015-DFA809496C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283" y="3899022"/>
            <a:ext cx="1447800" cy="27256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6682F7-D268-4112-B095-E9936C99C6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3" y="3507186"/>
            <a:ext cx="1599373" cy="25770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DA5DBC-CC0C-4D7B-B86A-A458E6EE23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45" y="70708"/>
            <a:ext cx="1563275" cy="28708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C67E14B-6D28-46F6-B91F-DD8A50F972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53" y="1257300"/>
            <a:ext cx="1757081" cy="2641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5C1943-463C-41F9-AB32-53B2ADD75A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644" y="2733463"/>
            <a:ext cx="3555913" cy="24179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C54A63-F3BF-4E78-AAF6-3891C52D59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691" y="881197"/>
            <a:ext cx="1604765" cy="2318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DA2417-786C-49F9-BFBE-7A6C100D951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41" y="-259854"/>
            <a:ext cx="1935859" cy="29933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A399D6-DA38-41CF-B850-A12B05082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90" y="2741148"/>
            <a:ext cx="2677180" cy="27256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333334-413C-41DB-B818-8D68D55E78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41" y="-583127"/>
            <a:ext cx="1935859" cy="299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9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EA7D1-EF1B-46CC-A9BC-26DEFFA63FD5}"/>
              </a:ext>
            </a:extLst>
          </p:cNvPr>
          <p:cNvGrpSpPr/>
          <p:nvPr/>
        </p:nvGrpSpPr>
        <p:grpSpPr>
          <a:xfrm>
            <a:off x="341303" y="85455"/>
            <a:ext cx="9338405" cy="3236908"/>
            <a:chOff x="341303" y="85455"/>
            <a:chExt cx="9338405" cy="3236908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9CC98DB6-74CB-4657-8ED1-A2451CED31BA}"/>
                </a:ext>
              </a:extLst>
            </p:cNvPr>
            <p:cNvSpPr/>
            <p:nvPr/>
          </p:nvSpPr>
          <p:spPr>
            <a:xfrm>
              <a:off x="1375793" y="893427"/>
              <a:ext cx="8303915" cy="1406428"/>
            </a:xfrm>
            <a:prstGeom prst="parallelogram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0E53E6A-6066-4420-B684-4D8C8202B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03" y="85455"/>
              <a:ext cx="1449332" cy="323690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CA535F-4A97-417B-B29B-D1F2EA937B1A}"/>
                </a:ext>
              </a:extLst>
            </p:cNvPr>
            <p:cNvSpPr txBox="1"/>
            <p:nvPr/>
          </p:nvSpPr>
          <p:spPr>
            <a:xfrm>
              <a:off x="2194153" y="1322919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F3A8D2-63B0-44B4-B759-9146092CD9E0}"/>
              </a:ext>
            </a:extLst>
          </p:cNvPr>
          <p:cNvGrpSpPr/>
          <p:nvPr/>
        </p:nvGrpSpPr>
        <p:grpSpPr>
          <a:xfrm>
            <a:off x="2437974" y="1447534"/>
            <a:ext cx="9607138" cy="3320585"/>
            <a:chOff x="2437974" y="1447534"/>
            <a:chExt cx="9607138" cy="3320585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64933E71-219D-4600-8124-F116ABA66580}"/>
                </a:ext>
              </a:extLst>
            </p:cNvPr>
            <p:cNvSpPr/>
            <p:nvPr/>
          </p:nvSpPr>
          <p:spPr>
            <a:xfrm rot="10800000">
              <a:off x="2437974" y="2725786"/>
              <a:ext cx="8303916" cy="1406428"/>
            </a:xfrm>
            <a:prstGeom prst="parallelogram">
              <a:avLst>
                <a:gd name="adj" fmla="val 58493"/>
              </a:avLst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DB15989-7E53-495B-8A2B-8E7D99990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9602" y="1447534"/>
              <a:ext cx="2845510" cy="332058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C66226-C45C-4DAB-9A84-358CB3747764}"/>
                </a:ext>
              </a:extLst>
            </p:cNvPr>
            <p:cNvSpPr txBox="1"/>
            <p:nvPr/>
          </p:nvSpPr>
          <p:spPr>
            <a:xfrm>
              <a:off x="3154460" y="3198167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05674B1-2264-4F04-86DF-A1423098A08D}"/>
              </a:ext>
            </a:extLst>
          </p:cNvPr>
          <p:cNvGrpSpPr/>
          <p:nvPr/>
        </p:nvGrpSpPr>
        <p:grpSpPr>
          <a:xfrm>
            <a:off x="209858" y="3759332"/>
            <a:ext cx="9160026" cy="2980589"/>
            <a:chOff x="209858" y="3759332"/>
            <a:chExt cx="9160026" cy="2980589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9003064C-926B-4F68-AAF6-6859F0088E83}"/>
                </a:ext>
              </a:extLst>
            </p:cNvPr>
            <p:cNvSpPr/>
            <p:nvPr/>
          </p:nvSpPr>
          <p:spPr>
            <a:xfrm>
              <a:off x="1065969" y="4731136"/>
              <a:ext cx="8303915" cy="1406428"/>
            </a:xfrm>
            <a:prstGeom prst="parallelogram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D722F3-E251-4B90-B129-F35DE57EE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58" y="3759332"/>
              <a:ext cx="1849789" cy="298058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FABC5B-C701-49B6-9D7B-7BD891CFD4E1}"/>
                </a:ext>
              </a:extLst>
            </p:cNvPr>
            <p:cNvSpPr txBox="1"/>
            <p:nvPr/>
          </p:nvSpPr>
          <p:spPr>
            <a:xfrm>
              <a:off x="1866262" y="5179633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</p:grpSp>
      <p:pic>
        <p:nvPicPr>
          <p:cNvPr id="2" name="39725797_spaceship-whoosh-by-04">
            <a:hlinkClick r:id="" action="ppaction://media"/>
            <a:extLst>
              <a:ext uri="{FF2B5EF4-FFF2-40B4-BE49-F238E27FC236}">
                <a16:creationId xmlns:a16="http://schemas.microsoft.com/office/drawing/2014/main" id="{64C2E5BC-78E8-4E2F-95B4-29868BAC0C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86274" y="17845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DD2C65-9DC7-459E-AFF8-C4302579A7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" t="23038" r="1081" b="12627"/>
          <a:stretch/>
        </p:blipFill>
        <p:spPr>
          <a:xfrm>
            <a:off x="4414982" y="526473"/>
            <a:ext cx="3519055" cy="3482109"/>
          </a:xfrm>
          <a:prstGeom prst="ellipse">
            <a:avLst/>
          </a:prstGeom>
          <a:effectLst>
            <a:glow rad="647700">
              <a:schemeClr val="accent3">
                <a:lumMod val="20000"/>
                <a:lumOff val="80000"/>
                <a:alpha val="40000"/>
              </a:schemeClr>
            </a:glow>
            <a:softEdge rad="317500"/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EDCF9FE-34E0-412A-95A1-2CD938751F2A}"/>
              </a:ext>
            </a:extLst>
          </p:cNvPr>
          <p:cNvGrpSpPr/>
          <p:nvPr/>
        </p:nvGrpSpPr>
        <p:grpSpPr>
          <a:xfrm>
            <a:off x="242250" y="1791854"/>
            <a:ext cx="11492821" cy="4957441"/>
            <a:chOff x="242250" y="1791854"/>
            <a:chExt cx="11492821" cy="49574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EEF51D-A78E-4BCA-9E85-814151226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50" y="1791854"/>
              <a:ext cx="4248180" cy="4957441"/>
            </a:xfrm>
            <a:prstGeom prst="rect">
              <a:avLst/>
            </a:prstGeom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6C35187B-C493-40B9-A2D9-FC904430D84F}"/>
                </a:ext>
              </a:extLst>
            </p:cNvPr>
            <p:cNvSpPr/>
            <p:nvPr/>
          </p:nvSpPr>
          <p:spPr>
            <a:xfrm>
              <a:off x="3431156" y="5689600"/>
              <a:ext cx="8303915" cy="963082"/>
            </a:xfrm>
            <a:prstGeom prst="parallelogram">
              <a:avLst>
                <a:gd name="adj" fmla="val 2697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A7E543-92FD-465F-A194-611BD4B2DD12}"/>
                </a:ext>
              </a:extLst>
            </p:cNvPr>
            <p:cNvSpPr txBox="1"/>
            <p:nvPr/>
          </p:nvSpPr>
          <p:spPr>
            <a:xfrm>
              <a:off x="4147643" y="6013109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</p:grpSp>
      <p:pic>
        <p:nvPicPr>
          <p:cNvPr id="3" name="39725688_laser-scan-02">
            <a:hlinkClick r:id="" action="ppaction://media"/>
            <a:extLst>
              <a:ext uri="{FF2B5EF4-FFF2-40B4-BE49-F238E27FC236}">
                <a16:creationId xmlns:a16="http://schemas.microsoft.com/office/drawing/2014/main" id="{0FC88B83-1669-4B5F-A9CD-F5B66FD04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95506" y="266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5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7A8FEA0-1366-4381-9D93-B38874C08888}"/>
              </a:ext>
            </a:extLst>
          </p:cNvPr>
          <p:cNvGrpSpPr/>
          <p:nvPr/>
        </p:nvGrpSpPr>
        <p:grpSpPr>
          <a:xfrm>
            <a:off x="2437974" y="1649609"/>
            <a:ext cx="9235535" cy="3273100"/>
            <a:chOff x="2437974" y="1649609"/>
            <a:chExt cx="9235535" cy="3273100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64933E71-219D-4600-8124-F116ABA66580}"/>
                </a:ext>
              </a:extLst>
            </p:cNvPr>
            <p:cNvSpPr/>
            <p:nvPr/>
          </p:nvSpPr>
          <p:spPr>
            <a:xfrm rot="10800000">
              <a:off x="2437974" y="2725786"/>
              <a:ext cx="8303916" cy="1406428"/>
            </a:xfrm>
            <a:prstGeom prst="parallelogram">
              <a:avLst>
                <a:gd name="adj" fmla="val 58493"/>
              </a:avLst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C66226-C45C-4DAB-9A84-358CB3747764}"/>
                </a:ext>
              </a:extLst>
            </p:cNvPr>
            <p:cNvSpPr txBox="1"/>
            <p:nvPr/>
          </p:nvSpPr>
          <p:spPr>
            <a:xfrm>
              <a:off x="3154460" y="3198167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2FC41F-FFAD-406C-A7BC-6ADEBC734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6018" y="1649609"/>
              <a:ext cx="2077491" cy="32731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FA5FF82-8CAE-4C25-8EE4-05845CC4596B}"/>
              </a:ext>
            </a:extLst>
          </p:cNvPr>
          <p:cNvGrpSpPr/>
          <p:nvPr/>
        </p:nvGrpSpPr>
        <p:grpSpPr>
          <a:xfrm>
            <a:off x="22026" y="246979"/>
            <a:ext cx="9657682" cy="3039180"/>
            <a:chOff x="22026" y="246979"/>
            <a:chExt cx="9657682" cy="3039180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9CC98DB6-74CB-4657-8ED1-A2451CED31BA}"/>
                </a:ext>
              </a:extLst>
            </p:cNvPr>
            <p:cNvSpPr/>
            <p:nvPr/>
          </p:nvSpPr>
          <p:spPr>
            <a:xfrm>
              <a:off x="1375793" y="893427"/>
              <a:ext cx="8303915" cy="1406428"/>
            </a:xfrm>
            <a:prstGeom prst="parallelogram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CA535F-4A97-417B-B29B-D1F2EA937B1A}"/>
                </a:ext>
              </a:extLst>
            </p:cNvPr>
            <p:cNvSpPr txBox="1"/>
            <p:nvPr/>
          </p:nvSpPr>
          <p:spPr>
            <a:xfrm>
              <a:off x="2194153" y="1322919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C16BE95-B8F3-4560-AFD5-E49C83A2E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26" y="246979"/>
              <a:ext cx="2856167" cy="303918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02578D4-AA07-4FB6-8D5C-5DF347123F87}"/>
              </a:ext>
            </a:extLst>
          </p:cNvPr>
          <p:cNvGrpSpPr/>
          <p:nvPr/>
        </p:nvGrpSpPr>
        <p:grpSpPr>
          <a:xfrm>
            <a:off x="234185" y="3501328"/>
            <a:ext cx="9135699" cy="3109693"/>
            <a:chOff x="234185" y="3501328"/>
            <a:chExt cx="9135699" cy="3109693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9003064C-926B-4F68-AAF6-6859F0088E83}"/>
                </a:ext>
              </a:extLst>
            </p:cNvPr>
            <p:cNvSpPr/>
            <p:nvPr/>
          </p:nvSpPr>
          <p:spPr>
            <a:xfrm>
              <a:off x="1065969" y="4731136"/>
              <a:ext cx="8303915" cy="1406428"/>
            </a:xfrm>
            <a:prstGeom prst="parallelogram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FABC5B-C701-49B6-9D7B-7BD891CFD4E1}"/>
                </a:ext>
              </a:extLst>
            </p:cNvPr>
            <p:cNvSpPr txBox="1"/>
            <p:nvPr/>
          </p:nvSpPr>
          <p:spPr>
            <a:xfrm>
              <a:off x="1866262" y="5179633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F081D59-4AE5-416E-B23A-AF2F7FCFF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85" y="3501328"/>
              <a:ext cx="2431849" cy="3109693"/>
            </a:xfrm>
            <a:prstGeom prst="rect">
              <a:avLst/>
            </a:prstGeom>
          </p:spPr>
        </p:pic>
      </p:grpSp>
      <p:pic>
        <p:nvPicPr>
          <p:cNvPr id="19" name="39725797_spaceship-whoosh-by-04">
            <a:hlinkClick r:id="" action="ppaction://media"/>
            <a:extLst>
              <a:ext uri="{FF2B5EF4-FFF2-40B4-BE49-F238E27FC236}">
                <a16:creationId xmlns:a16="http://schemas.microsoft.com/office/drawing/2014/main" id="{E03AC40F-02E9-46E6-8BC3-4E6A87100B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86274" y="17845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6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0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DD2C65-9DC7-459E-AFF8-C4302579A7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" t="23038" r="1081" b="12627"/>
          <a:stretch/>
        </p:blipFill>
        <p:spPr>
          <a:xfrm>
            <a:off x="4414982" y="526473"/>
            <a:ext cx="3519055" cy="3482109"/>
          </a:xfrm>
          <a:prstGeom prst="ellipse">
            <a:avLst/>
          </a:prstGeom>
          <a:effectLst>
            <a:glow rad="647700">
              <a:schemeClr val="accent3">
                <a:lumMod val="20000"/>
                <a:lumOff val="80000"/>
                <a:alpha val="40000"/>
              </a:schemeClr>
            </a:glow>
            <a:softEdge rad="317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7575FC3-6BF0-425C-BED6-9B19E5B513C5}"/>
              </a:ext>
            </a:extLst>
          </p:cNvPr>
          <p:cNvGrpSpPr/>
          <p:nvPr/>
        </p:nvGrpSpPr>
        <p:grpSpPr>
          <a:xfrm>
            <a:off x="15882" y="2078265"/>
            <a:ext cx="11719189" cy="4574417"/>
            <a:chOff x="15882" y="2078265"/>
            <a:chExt cx="11719189" cy="4574417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6C35187B-C493-40B9-A2D9-FC904430D84F}"/>
                </a:ext>
              </a:extLst>
            </p:cNvPr>
            <p:cNvSpPr/>
            <p:nvPr/>
          </p:nvSpPr>
          <p:spPr>
            <a:xfrm>
              <a:off x="3431156" y="5689600"/>
              <a:ext cx="8303915" cy="963082"/>
            </a:xfrm>
            <a:prstGeom prst="parallelogram">
              <a:avLst>
                <a:gd name="adj" fmla="val 2697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A7E543-92FD-465F-A194-611BD4B2DD12}"/>
                </a:ext>
              </a:extLst>
            </p:cNvPr>
            <p:cNvSpPr txBox="1"/>
            <p:nvPr/>
          </p:nvSpPr>
          <p:spPr>
            <a:xfrm>
              <a:off x="4147643" y="6013109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52E651-9046-4EFC-B976-5090668B5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2" y="2078265"/>
              <a:ext cx="4131761" cy="4396509"/>
            </a:xfrm>
            <a:prstGeom prst="rect">
              <a:avLst/>
            </a:prstGeom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9" name="39725688_laser-scan-02">
            <a:hlinkClick r:id="" action="ppaction://media"/>
            <a:extLst>
              <a:ext uri="{FF2B5EF4-FFF2-40B4-BE49-F238E27FC236}">
                <a16:creationId xmlns:a16="http://schemas.microsoft.com/office/drawing/2014/main" id="{A2FD07B0-F86E-4DB6-958F-752C3B921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95506" y="266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7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F7AEEE8-D48B-49AC-B8DA-8EC6090E0EFD}"/>
              </a:ext>
            </a:extLst>
          </p:cNvPr>
          <p:cNvGrpSpPr/>
          <p:nvPr/>
        </p:nvGrpSpPr>
        <p:grpSpPr>
          <a:xfrm>
            <a:off x="788456" y="134619"/>
            <a:ext cx="8891252" cy="3199423"/>
            <a:chOff x="788456" y="134619"/>
            <a:chExt cx="8891252" cy="3199423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9CC98DB6-74CB-4657-8ED1-A2451CED31BA}"/>
                </a:ext>
              </a:extLst>
            </p:cNvPr>
            <p:cNvSpPr/>
            <p:nvPr/>
          </p:nvSpPr>
          <p:spPr>
            <a:xfrm>
              <a:off x="1375793" y="893427"/>
              <a:ext cx="8303915" cy="1406428"/>
            </a:xfrm>
            <a:prstGeom prst="parallelogram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CA535F-4A97-417B-B29B-D1F2EA937B1A}"/>
                </a:ext>
              </a:extLst>
            </p:cNvPr>
            <p:cNvSpPr txBox="1"/>
            <p:nvPr/>
          </p:nvSpPr>
          <p:spPr>
            <a:xfrm>
              <a:off x="2194153" y="1322919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1D49D2D-1E4F-4986-A187-FE83B9238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56" y="134619"/>
              <a:ext cx="1077806" cy="3199423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7671669-B679-4552-90BA-6A7169693A1E}"/>
              </a:ext>
            </a:extLst>
          </p:cNvPr>
          <p:cNvGrpSpPr/>
          <p:nvPr/>
        </p:nvGrpSpPr>
        <p:grpSpPr>
          <a:xfrm>
            <a:off x="2166597" y="2059053"/>
            <a:ext cx="10025403" cy="3112477"/>
            <a:chOff x="2166597" y="2059053"/>
            <a:chExt cx="10025403" cy="3112477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64933E71-219D-4600-8124-F116ABA66580}"/>
                </a:ext>
              </a:extLst>
            </p:cNvPr>
            <p:cNvSpPr/>
            <p:nvPr/>
          </p:nvSpPr>
          <p:spPr>
            <a:xfrm rot="10800000">
              <a:off x="2166597" y="2725785"/>
              <a:ext cx="8303916" cy="1406428"/>
            </a:xfrm>
            <a:prstGeom prst="parallelogram">
              <a:avLst>
                <a:gd name="adj" fmla="val 58493"/>
              </a:avLst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C66226-C45C-4DAB-9A84-358CB3747764}"/>
                </a:ext>
              </a:extLst>
            </p:cNvPr>
            <p:cNvSpPr txBox="1"/>
            <p:nvPr/>
          </p:nvSpPr>
          <p:spPr>
            <a:xfrm>
              <a:off x="2808765" y="3184866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B54CA17-43C3-4058-A290-0BE719FF1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1495" y="2059053"/>
              <a:ext cx="2940505" cy="3112477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D77346-E7DC-4FEA-8594-79D7787AEC1A}"/>
              </a:ext>
            </a:extLst>
          </p:cNvPr>
          <p:cNvGrpSpPr/>
          <p:nvPr/>
        </p:nvGrpSpPr>
        <p:grpSpPr>
          <a:xfrm>
            <a:off x="235018" y="3615292"/>
            <a:ext cx="9134866" cy="3128681"/>
            <a:chOff x="235018" y="3615292"/>
            <a:chExt cx="9134866" cy="3128681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9003064C-926B-4F68-AAF6-6859F0088E83}"/>
                </a:ext>
              </a:extLst>
            </p:cNvPr>
            <p:cNvSpPr/>
            <p:nvPr/>
          </p:nvSpPr>
          <p:spPr>
            <a:xfrm>
              <a:off x="1065969" y="4731136"/>
              <a:ext cx="8303915" cy="1406428"/>
            </a:xfrm>
            <a:prstGeom prst="parallelogram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FABC5B-C701-49B6-9D7B-7BD891CFD4E1}"/>
                </a:ext>
              </a:extLst>
            </p:cNvPr>
            <p:cNvSpPr txBox="1"/>
            <p:nvPr/>
          </p:nvSpPr>
          <p:spPr>
            <a:xfrm>
              <a:off x="1866262" y="5179633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AE542C4-630B-44E5-968B-26B625E14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018" y="3615292"/>
              <a:ext cx="1661902" cy="3128681"/>
            </a:xfrm>
            <a:prstGeom prst="rect">
              <a:avLst/>
            </a:prstGeom>
          </p:spPr>
        </p:pic>
      </p:grpSp>
      <p:pic>
        <p:nvPicPr>
          <p:cNvPr id="19" name="39725797_spaceship-whoosh-by-04">
            <a:hlinkClick r:id="" action="ppaction://media"/>
            <a:extLst>
              <a:ext uri="{FF2B5EF4-FFF2-40B4-BE49-F238E27FC236}">
                <a16:creationId xmlns:a16="http://schemas.microsoft.com/office/drawing/2014/main" id="{8F941EBE-3DC2-4203-AAEE-BEF305714E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86274" y="17845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0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DD2C65-9DC7-459E-AFF8-C4302579A7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" t="23038" r="1081" b="12627"/>
          <a:stretch/>
        </p:blipFill>
        <p:spPr>
          <a:xfrm>
            <a:off x="4414982" y="526473"/>
            <a:ext cx="3519055" cy="3482109"/>
          </a:xfrm>
          <a:prstGeom prst="ellipse">
            <a:avLst/>
          </a:prstGeom>
          <a:effectLst>
            <a:glow rad="647700">
              <a:schemeClr val="accent3">
                <a:lumMod val="20000"/>
                <a:lumOff val="80000"/>
                <a:alpha val="40000"/>
              </a:schemeClr>
            </a:glow>
            <a:softEdge rad="317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12DE86-3E30-44DA-91CC-73A7859732FF}"/>
              </a:ext>
            </a:extLst>
          </p:cNvPr>
          <p:cNvGrpSpPr/>
          <p:nvPr/>
        </p:nvGrpSpPr>
        <p:grpSpPr>
          <a:xfrm>
            <a:off x="244221" y="1819563"/>
            <a:ext cx="11490850" cy="4923065"/>
            <a:chOff x="244221" y="1819563"/>
            <a:chExt cx="11490850" cy="4923065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6C35187B-C493-40B9-A2D9-FC904430D84F}"/>
                </a:ext>
              </a:extLst>
            </p:cNvPr>
            <p:cNvSpPr/>
            <p:nvPr/>
          </p:nvSpPr>
          <p:spPr>
            <a:xfrm>
              <a:off x="3431156" y="5689600"/>
              <a:ext cx="8303915" cy="963082"/>
            </a:xfrm>
            <a:prstGeom prst="parallelogram">
              <a:avLst>
                <a:gd name="adj" fmla="val 2697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A7E543-92FD-465F-A194-611BD4B2DD12}"/>
                </a:ext>
              </a:extLst>
            </p:cNvPr>
            <p:cNvSpPr txBox="1"/>
            <p:nvPr/>
          </p:nvSpPr>
          <p:spPr>
            <a:xfrm>
              <a:off x="4147643" y="6013109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BDFCAC4-9AE4-45D2-ADEC-E5BA3A9BA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221" y="1819563"/>
              <a:ext cx="4651054" cy="4923065"/>
            </a:xfrm>
            <a:prstGeom prst="rect">
              <a:avLst/>
            </a:prstGeom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9" name="39725688_laser-scan-02">
            <a:hlinkClick r:id="" action="ppaction://media"/>
            <a:extLst>
              <a:ext uri="{FF2B5EF4-FFF2-40B4-BE49-F238E27FC236}">
                <a16:creationId xmlns:a16="http://schemas.microsoft.com/office/drawing/2014/main" id="{F3C46127-6829-4BE7-91FC-EC704DD60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95506" y="266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B05464C-D065-4DC7-B02E-7867242550F4}"/>
              </a:ext>
            </a:extLst>
          </p:cNvPr>
          <p:cNvGrpSpPr/>
          <p:nvPr/>
        </p:nvGrpSpPr>
        <p:grpSpPr>
          <a:xfrm>
            <a:off x="-257451" y="3831624"/>
            <a:ext cx="9627335" cy="2725616"/>
            <a:chOff x="-257451" y="3831624"/>
            <a:chExt cx="9627335" cy="2725616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9003064C-926B-4F68-AAF6-6859F0088E83}"/>
                </a:ext>
              </a:extLst>
            </p:cNvPr>
            <p:cNvSpPr/>
            <p:nvPr/>
          </p:nvSpPr>
          <p:spPr>
            <a:xfrm>
              <a:off x="1065969" y="4731136"/>
              <a:ext cx="8303915" cy="1406428"/>
            </a:xfrm>
            <a:prstGeom prst="parallelogram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FABC5B-C701-49B6-9D7B-7BD891CFD4E1}"/>
                </a:ext>
              </a:extLst>
            </p:cNvPr>
            <p:cNvSpPr txBox="1"/>
            <p:nvPr/>
          </p:nvSpPr>
          <p:spPr>
            <a:xfrm>
              <a:off x="1866262" y="5179633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6E45CB-E84F-4E92-B30D-7070A0546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451" y="3831624"/>
              <a:ext cx="2677180" cy="27256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973AA0F-54D3-4715-A1F1-721F8D4F5191}"/>
              </a:ext>
            </a:extLst>
          </p:cNvPr>
          <p:cNvGrpSpPr/>
          <p:nvPr/>
        </p:nvGrpSpPr>
        <p:grpSpPr>
          <a:xfrm>
            <a:off x="711201" y="428712"/>
            <a:ext cx="8968507" cy="2303121"/>
            <a:chOff x="711201" y="428712"/>
            <a:chExt cx="8968507" cy="2303121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9CC98DB6-74CB-4657-8ED1-A2451CED31BA}"/>
                </a:ext>
              </a:extLst>
            </p:cNvPr>
            <p:cNvSpPr/>
            <p:nvPr/>
          </p:nvSpPr>
          <p:spPr>
            <a:xfrm>
              <a:off x="1375793" y="893427"/>
              <a:ext cx="8303915" cy="1406428"/>
            </a:xfrm>
            <a:prstGeom prst="parallelogram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CA535F-4A97-417B-B29B-D1F2EA937B1A}"/>
                </a:ext>
              </a:extLst>
            </p:cNvPr>
            <p:cNvSpPr txBox="1"/>
            <p:nvPr/>
          </p:nvSpPr>
          <p:spPr>
            <a:xfrm>
              <a:off x="2194153" y="1322919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DABAB74-14B8-43EB-A997-BAD38EC48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1" y="428712"/>
              <a:ext cx="1801092" cy="230312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1A3D40F-52C3-40E8-A324-D8A381EA7F35}"/>
              </a:ext>
            </a:extLst>
          </p:cNvPr>
          <p:cNvGrpSpPr/>
          <p:nvPr/>
        </p:nvGrpSpPr>
        <p:grpSpPr>
          <a:xfrm>
            <a:off x="2437974" y="1886771"/>
            <a:ext cx="9478240" cy="3307661"/>
            <a:chOff x="2437974" y="1886771"/>
            <a:chExt cx="9478240" cy="3307661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64933E71-219D-4600-8124-F116ABA66580}"/>
                </a:ext>
              </a:extLst>
            </p:cNvPr>
            <p:cNvSpPr/>
            <p:nvPr/>
          </p:nvSpPr>
          <p:spPr>
            <a:xfrm rot="10800000">
              <a:off x="2437974" y="2725786"/>
              <a:ext cx="8303916" cy="1406428"/>
            </a:xfrm>
            <a:prstGeom prst="parallelogram">
              <a:avLst>
                <a:gd name="adj" fmla="val 58493"/>
              </a:avLst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C66226-C45C-4DAB-9A84-358CB3747764}"/>
                </a:ext>
              </a:extLst>
            </p:cNvPr>
            <p:cNvSpPr txBox="1"/>
            <p:nvPr/>
          </p:nvSpPr>
          <p:spPr>
            <a:xfrm>
              <a:off x="3154460" y="3198167"/>
              <a:ext cx="6870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nime Ace" panose="020B0603050302020204" pitchFamily="34" charset="0"/>
                </a:rPr>
                <a:t>Type sentence/word here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F13EDA2-F213-400B-9463-3D196B80A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16199" y="1886771"/>
              <a:ext cx="2200015" cy="3307661"/>
            </a:xfrm>
            <a:prstGeom prst="rect">
              <a:avLst/>
            </a:prstGeom>
          </p:spPr>
        </p:pic>
      </p:grpSp>
      <p:pic>
        <p:nvPicPr>
          <p:cNvPr id="16" name="39725797_spaceship-whoosh-by-04">
            <a:hlinkClick r:id="" action="ppaction://media"/>
            <a:extLst>
              <a:ext uri="{FF2B5EF4-FFF2-40B4-BE49-F238E27FC236}">
                <a16:creationId xmlns:a16="http://schemas.microsoft.com/office/drawing/2014/main" id="{7E8DB7A3-0D92-4353-ADB4-DBC5299327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86274" y="17845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270</Words>
  <Application>Microsoft Office PowerPoint</Application>
  <PresentationFormat>Widescreen</PresentationFormat>
  <Paragraphs>51</Paragraphs>
  <Slides>24</Slides>
  <Notes>0</Notes>
  <HiddenSlides>1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Calibri</vt:lpstr>
      <vt:lpstr>Arial</vt:lpstr>
      <vt:lpstr>Britannic Bold</vt:lpstr>
      <vt:lpstr>Anime Ace</vt:lpstr>
      <vt:lpstr>Calibri Light</vt:lpstr>
      <vt:lpstr>Arial Rounded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김재현</cp:lastModifiedBy>
  <cp:revision>23</cp:revision>
  <dcterms:created xsi:type="dcterms:W3CDTF">2024-01-30T06:47:32Z</dcterms:created>
  <dcterms:modified xsi:type="dcterms:W3CDTF">2024-04-24T05:53:05Z</dcterms:modified>
</cp:coreProperties>
</file>