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9906000" cy="6858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FF0000"/>
    <a:srgbClr val="F6C2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C68B-A56A-4B2B-9C24-C70A38FF1F77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0512-DEC9-4239-BB91-D0B2A1266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21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C68B-A56A-4B2B-9C24-C70A38FF1F77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0512-DEC9-4239-BB91-D0B2A1266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83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C68B-A56A-4B2B-9C24-C70A38FF1F77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0512-DEC9-4239-BB91-D0B2A1266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96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C68B-A56A-4B2B-9C24-C70A38FF1F77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0512-DEC9-4239-BB91-D0B2A1266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81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C68B-A56A-4B2B-9C24-C70A38FF1F77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0512-DEC9-4239-BB91-D0B2A1266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54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C68B-A56A-4B2B-9C24-C70A38FF1F77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0512-DEC9-4239-BB91-D0B2A1266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46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C68B-A56A-4B2B-9C24-C70A38FF1F77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0512-DEC9-4239-BB91-D0B2A1266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1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C68B-A56A-4B2B-9C24-C70A38FF1F77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0512-DEC9-4239-BB91-D0B2A1266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30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C68B-A56A-4B2B-9C24-C70A38FF1F77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0512-DEC9-4239-BB91-D0B2A1266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4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C68B-A56A-4B2B-9C24-C70A38FF1F77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0512-DEC9-4239-BB91-D0B2A1266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70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CC68B-A56A-4B2B-9C24-C70A38FF1F77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E0512-DEC9-4239-BB91-D0B2A1266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08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4CC68B-A56A-4B2B-9C24-C70A38FF1F77}" type="datetimeFigureOut">
              <a:rPr lang="en-US" smtClean="0"/>
              <a:t>8/19/2024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E0512-DEC9-4239-BB91-D0B2A12660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1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D1DEC70E-44C0-4EAA-A8A2-5141FC8C819A}"/>
              </a:ext>
            </a:extLst>
          </p:cNvPr>
          <p:cNvGrpSpPr/>
          <p:nvPr/>
        </p:nvGrpSpPr>
        <p:grpSpPr>
          <a:xfrm>
            <a:off x="0" y="-1"/>
            <a:ext cx="9905999" cy="6846186"/>
            <a:chOff x="514029" y="372126"/>
            <a:chExt cx="4968671" cy="346282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37188F-0CBF-4A2D-BEBB-68C3FE0B7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029" y="372126"/>
              <a:ext cx="4968671" cy="346282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8C87C6-CA5C-48C2-8F21-CA6451A62589}"/>
                </a:ext>
              </a:extLst>
            </p:cNvPr>
            <p:cNvSpPr txBox="1"/>
            <p:nvPr/>
          </p:nvSpPr>
          <p:spPr>
            <a:xfrm>
              <a:off x="1439738" y="1280833"/>
              <a:ext cx="3799614" cy="1214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0" dirty="0">
                  <a:ln w="38100">
                    <a:solidFill>
                      <a:schemeClr val="tx1"/>
                    </a:solidFill>
                  </a:ln>
                  <a:solidFill>
                    <a:srgbClr val="FFC000"/>
                  </a:solidFill>
                  <a:latin typeface="Marykate" pitchFamily="2" charset="0"/>
                </a:rPr>
                <a:t>T</a:t>
              </a:r>
              <a:r>
                <a:rPr lang="en-US" sz="15000" dirty="0">
                  <a:ln w="38100">
                    <a:solidFill>
                      <a:schemeClr val="tx1"/>
                    </a:solidFill>
                  </a:ln>
                  <a:solidFill>
                    <a:schemeClr val="accent5">
                      <a:lumMod val="75000"/>
                    </a:schemeClr>
                  </a:solidFill>
                  <a:latin typeface="Marykate" pitchFamily="2" charset="0"/>
                </a:rPr>
                <a:t>r</a:t>
              </a:r>
              <a:r>
                <a:rPr lang="en-US" sz="15000" dirty="0">
                  <a:ln w="38100">
                    <a:solidFill>
                      <a:schemeClr val="tx1"/>
                    </a:solidFill>
                  </a:ln>
                  <a:solidFill>
                    <a:srgbClr val="92D050"/>
                  </a:solidFill>
                  <a:latin typeface="Marykate" pitchFamily="2" charset="0"/>
                </a:rPr>
                <a:t>a</a:t>
              </a:r>
              <a:r>
                <a:rPr lang="en-US" sz="15000" dirty="0">
                  <a:ln w="38100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Marykate" pitchFamily="2" charset="0"/>
                </a:rPr>
                <a:t>n</a:t>
              </a:r>
              <a:r>
                <a:rPr lang="en-US" sz="15000" dirty="0">
                  <a:ln w="38100">
                    <a:solidFill>
                      <a:schemeClr val="tx1"/>
                    </a:solidFill>
                  </a:ln>
                  <a:solidFill>
                    <a:srgbClr val="660066"/>
                  </a:solidFill>
                  <a:latin typeface="Marykate" pitchFamily="2" charset="0"/>
                </a:rPr>
                <a:t>s</a:t>
              </a:r>
              <a:r>
                <a:rPr lang="en-US" sz="15000" dirty="0">
                  <a:ln w="38100">
                    <a:solidFill>
                      <a:schemeClr val="tx1"/>
                    </a:solidFill>
                  </a:ln>
                  <a:solidFill>
                    <a:srgbClr val="FFC000"/>
                  </a:solidFill>
                  <a:latin typeface="Marykate" pitchFamily="2" charset="0"/>
                </a:rPr>
                <a:t>p</a:t>
              </a:r>
              <a:r>
                <a:rPr lang="en-US" sz="15000" dirty="0">
                  <a:ln w="38100">
                    <a:solidFill>
                      <a:schemeClr val="tx1"/>
                    </a:solidFill>
                  </a:ln>
                  <a:solidFill>
                    <a:srgbClr val="0070C0"/>
                  </a:solidFill>
                  <a:latin typeface="Marykate" pitchFamily="2" charset="0"/>
                </a:rPr>
                <a:t>o</a:t>
              </a:r>
              <a:r>
                <a:rPr lang="en-US" sz="15000" dirty="0">
                  <a:ln w="38100">
                    <a:solidFill>
                      <a:schemeClr val="tx1"/>
                    </a:solidFill>
                  </a:ln>
                  <a:solidFill>
                    <a:srgbClr val="92D050"/>
                  </a:solidFill>
                  <a:latin typeface="Marykate" pitchFamily="2" charset="0"/>
                </a:rPr>
                <a:t>r</a:t>
              </a:r>
              <a:r>
                <a:rPr lang="en-US" sz="15000" dirty="0">
                  <a:ln w="38100"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Marykate" pitchFamily="2" charset="0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9561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D1DEC70E-44C0-4EAA-A8A2-5141FC8C819A}"/>
              </a:ext>
            </a:extLst>
          </p:cNvPr>
          <p:cNvGrpSpPr/>
          <p:nvPr/>
        </p:nvGrpSpPr>
        <p:grpSpPr>
          <a:xfrm>
            <a:off x="0" y="-27386"/>
            <a:ext cx="4968671" cy="3517600"/>
            <a:chOff x="514029" y="372126"/>
            <a:chExt cx="4968671" cy="35176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37188F-0CBF-4A2D-BEBB-68C3FE0B7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029" y="372126"/>
              <a:ext cx="4968671" cy="346282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91BE955-610E-4388-8ED1-A8D0176DC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734" y="1439671"/>
              <a:ext cx="2353260" cy="9944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8C87C6-CA5C-48C2-8F21-CA6451A62589}"/>
                </a:ext>
              </a:extLst>
            </p:cNvPr>
            <p:cNvSpPr txBox="1"/>
            <p:nvPr/>
          </p:nvSpPr>
          <p:spPr>
            <a:xfrm>
              <a:off x="2200178" y="3058729"/>
              <a:ext cx="18394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19050">
                    <a:solidFill>
                      <a:schemeClr val="bg1"/>
                    </a:solidFill>
                  </a:ln>
                  <a:solidFill>
                    <a:srgbClr val="FFC000"/>
                  </a:solidFill>
                  <a:latin typeface="Marykate" pitchFamily="2" charset="0"/>
                </a:rPr>
                <a:t>airplane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EE93A6-83BE-4FE9-96CE-4A23F2E19DEF}"/>
              </a:ext>
            </a:extLst>
          </p:cNvPr>
          <p:cNvGrpSpPr/>
          <p:nvPr/>
        </p:nvGrpSpPr>
        <p:grpSpPr>
          <a:xfrm>
            <a:off x="4968670" y="-27386"/>
            <a:ext cx="4968671" cy="3517600"/>
            <a:chOff x="514029" y="372126"/>
            <a:chExt cx="4968671" cy="35176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32E3CE5-C4BC-45D2-99A8-B17698754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029" y="372126"/>
              <a:ext cx="4968671" cy="346282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06E77C1-1AC4-40C9-9FBF-EB1129527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734" y="1124456"/>
              <a:ext cx="2353260" cy="1624829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FD633F-B5D0-4F25-96FE-7A11B137E368}"/>
                </a:ext>
              </a:extLst>
            </p:cNvPr>
            <p:cNvSpPr txBox="1"/>
            <p:nvPr/>
          </p:nvSpPr>
          <p:spPr>
            <a:xfrm>
              <a:off x="2466365" y="3058729"/>
              <a:ext cx="14596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Marykate" pitchFamily="2" charset="0"/>
                </a:rPr>
                <a:t>bus</a:t>
              </a:r>
              <a:r>
                <a:rPr lang="en-US" sz="4800" dirty="0">
                  <a:ln w="19050">
                    <a:solidFill>
                      <a:schemeClr val="bg1"/>
                    </a:solidFill>
                  </a:ln>
                  <a:latin typeface="Marykate" pitchFamily="2" charset="0"/>
                </a:rPr>
                <a:t>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4F85292-8408-4FBE-B0C7-3E493B248215}"/>
              </a:ext>
            </a:extLst>
          </p:cNvPr>
          <p:cNvGrpSpPr/>
          <p:nvPr/>
        </p:nvGrpSpPr>
        <p:grpSpPr>
          <a:xfrm>
            <a:off x="0" y="3404835"/>
            <a:ext cx="4968671" cy="3517600"/>
            <a:chOff x="514029" y="372126"/>
            <a:chExt cx="4968671" cy="35176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29045EC-5F60-4C8A-88B2-AC5A29D3C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029" y="372126"/>
              <a:ext cx="4968671" cy="346282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9F83BD-BDC7-42D7-A1D5-99037E7DD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734" y="760241"/>
              <a:ext cx="2353260" cy="235326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729F7E6-F753-460F-9EA5-18D262921E59}"/>
                </a:ext>
              </a:extLst>
            </p:cNvPr>
            <p:cNvSpPr txBox="1"/>
            <p:nvPr/>
          </p:nvSpPr>
          <p:spPr>
            <a:xfrm>
              <a:off x="2466365" y="3058729"/>
              <a:ext cx="14596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19050">
                    <a:solidFill>
                      <a:schemeClr val="bg1"/>
                    </a:solidFill>
                  </a:ln>
                  <a:solidFill>
                    <a:srgbClr val="92D050"/>
                  </a:solidFill>
                  <a:latin typeface="Marykate" pitchFamily="2" charset="0"/>
                </a:rPr>
                <a:t>car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97D23C2-79E0-418C-8F97-598BA4E92AF8}"/>
              </a:ext>
            </a:extLst>
          </p:cNvPr>
          <p:cNvGrpSpPr/>
          <p:nvPr/>
        </p:nvGrpSpPr>
        <p:grpSpPr>
          <a:xfrm>
            <a:off x="4968670" y="3404835"/>
            <a:ext cx="4968671" cy="3517600"/>
            <a:chOff x="514029" y="372126"/>
            <a:chExt cx="4968671" cy="35176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788DE93-3619-454D-907C-277659C34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029" y="372126"/>
              <a:ext cx="4968671" cy="346282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A4BFD50-969D-48A1-9226-79DC28594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734" y="1536817"/>
              <a:ext cx="2353260" cy="80010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3C82E73-31E7-45F7-A6E8-B641C42EA447}"/>
                </a:ext>
              </a:extLst>
            </p:cNvPr>
            <p:cNvSpPr txBox="1"/>
            <p:nvPr/>
          </p:nvSpPr>
          <p:spPr>
            <a:xfrm>
              <a:off x="2466365" y="3058729"/>
              <a:ext cx="14596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1905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Marykate" pitchFamily="2" charset="0"/>
                </a:rPr>
                <a:t>train</a:t>
              </a:r>
              <a:endParaRPr lang="en-US" sz="4800" dirty="0">
                <a:solidFill>
                  <a:srgbClr val="FF0000"/>
                </a:solidFill>
                <a:latin typeface="Marykate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006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D1DEC70E-44C0-4EAA-A8A2-5141FC8C819A}"/>
              </a:ext>
            </a:extLst>
          </p:cNvPr>
          <p:cNvGrpSpPr/>
          <p:nvPr/>
        </p:nvGrpSpPr>
        <p:grpSpPr>
          <a:xfrm>
            <a:off x="0" y="-27386"/>
            <a:ext cx="4968671" cy="3517600"/>
            <a:chOff x="514029" y="372126"/>
            <a:chExt cx="4968671" cy="35176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37188F-0CBF-4A2D-BEBB-68C3FE0B7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029" y="372126"/>
              <a:ext cx="4968671" cy="346282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91BE955-610E-4388-8ED1-A8D0176DC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5215" y="1090425"/>
              <a:ext cx="1776186" cy="202307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8C87C6-CA5C-48C2-8F21-CA6451A62589}"/>
                </a:ext>
              </a:extLst>
            </p:cNvPr>
            <p:cNvSpPr txBox="1"/>
            <p:nvPr/>
          </p:nvSpPr>
          <p:spPr>
            <a:xfrm>
              <a:off x="2255215" y="3058729"/>
              <a:ext cx="17086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19050">
                    <a:solidFill>
                      <a:schemeClr val="bg1"/>
                    </a:solidFill>
                  </a:ln>
                  <a:solidFill>
                    <a:srgbClr val="660066"/>
                  </a:solidFill>
                  <a:latin typeface="Marykate" pitchFamily="2" charset="0"/>
                </a:rPr>
                <a:t>bicycle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EE93A6-83BE-4FE9-96CE-4A23F2E19DEF}"/>
              </a:ext>
            </a:extLst>
          </p:cNvPr>
          <p:cNvGrpSpPr/>
          <p:nvPr/>
        </p:nvGrpSpPr>
        <p:grpSpPr>
          <a:xfrm>
            <a:off x="4968670" y="-27386"/>
            <a:ext cx="4968671" cy="3572372"/>
            <a:chOff x="514029" y="372126"/>
            <a:chExt cx="4968671" cy="357237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32E3CE5-C4BC-45D2-99A8-B17698754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029" y="372126"/>
              <a:ext cx="4968671" cy="346282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06E77C1-1AC4-40C9-9FBF-EB1129527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734" y="1180377"/>
              <a:ext cx="2353260" cy="151298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FD633F-B5D0-4F25-96FE-7A11B137E368}"/>
                </a:ext>
              </a:extLst>
            </p:cNvPr>
            <p:cNvSpPr txBox="1"/>
            <p:nvPr/>
          </p:nvSpPr>
          <p:spPr>
            <a:xfrm>
              <a:off x="1862401" y="3113501"/>
              <a:ext cx="26676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19050">
                    <a:solidFill>
                      <a:schemeClr val="bg1"/>
                    </a:solidFill>
                  </a:ln>
                  <a:solidFill>
                    <a:srgbClr val="FFC000"/>
                  </a:solidFill>
                  <a:latin typeface="Marykate" pitchFamily="2" charset="0"/>
                </a:rPr>
                <a:t>motorcycle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4F85292-8408-4FBE-B0C7-3E493B248215}"/>
              </a:ext>
            </a:extLst>
          </p:cNvPr>
          <p:cNvGrpSpPr/>
          <p:nvPr/>
        </p:nvGrpSpPr>
        <p:grpSpPr>
          <a:xfrm>
            <a:off x="0" y="3404835"/>
            <a:ext cx="4968671" cy="3517600"/>
            <a:chOff x="514029" y="372126"/>
            <a:chExt cx="4968671" cy="35176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29045EC-5F60-4C8A-88B2-AC5A29D3C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029" y="372126"/>
              <a:ext cx="4968671" cy="346282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9F83BD-BDC7-42D7-A1D5-99037E7DD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1050" y="1003522"/>
              <a:ext cx="1362741" cy="220582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729F7E6-F753-460F-9EA5-18D262921E59}"/>
                </a:ext>
              </a:extLst>
            </p:cNvPr>
            <p:cNvSpPr txBox="1"/>
            <p:nvPr/>
          </p:nvSpPr>
          <p:spPr>
            <a:xfrm>
              <a:off x="2466365" y="3058729"/>
              <a:ext cx="1906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Marykate" pitchFamily="2" charset="0"/>
                </a:rPr>
                <a:t>rocket 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97D23C2-79E0-418C-8F97-598BA4E92AF8}"/>
              </a:ext>
            </a:extLst>
          </p:cNvPr>
          <p:cNvGrpSpPr/>
          <p:nvPr/>
        </p:nvGrpSpPr>
        <p:grpSpPr>
          <a:xfrm>
            <a:off x="4968670" y="3404835"/>
            <a:ext cx="4968671" cy="3517600"/>
            <a:chOff x="514029" y="372126"/>
            <a:chExt cx="4968671" cy="35176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788DE93-3619-454D-907C-277659C34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029" y="372126"/>
              <a:ext cx="4968671" cy="346282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A4BFD50-969D-48A1-9226-79DC28594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734" y="1426045"/>
              <a:ext cx="2353260" cy="102165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3C82E73-31E7-45F7-A6E8-B641C42EA447}"/>
                </a:ext>
              </a:extLst>
            </p:cNvPr>
            <p:cNvSpPr txBox="1"/>
            <p:nvPr/>
          </p:nvSpPr>
          <p:spPr>
            <a:xfrm>
              <a:off x="2466365" y="3058729"/>
              <a:ext cx="14596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19050">
                    <a:solidFill>
                      <a:schemeClr val="bg1"/>
                    </a:solidFill>
                  </a:ln>
                  <a:solidFill>
                    <a:srgbClr val="92D050"/>
                  </a:solidFill>
                  <a:latin typeface="Marykate" pitchFamily="2" charset="0"/>
                </a:rPr>
                <a:t>boat</a:t>
              </a:r>
              <a:r>
                <a:rPr lang="en-US" sz="4800" dirty="0">
                  <a:solidFill>
                    <a:srgbClr val="92D050"/>
                  </a:solidFill>
                  <a:latin typeface="Marykate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4628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D1DEC70E-44C0-4EAA-A8A2-5141FC8C819A}"/>
              </a:ext>
            </a:extLst>
          </p:cNvPr>
          <p:cNvGrpSpPr/>
          <p:nvPr/>
        </p:nvGrpSpPr>
        <p:grpSpPr>
          <a:xfrm>
            <a:off x="0" y="-27386"/>
            <a:ext cx="4968671" cy="3517600"/>
            <a:chOff x="514029" y="372126"/>
            <a:chExt cx="4968671" cy="35176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37188F-0CBF-4A2D-BEBB-68C3FE0B7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029" y="372126"/>
              <a:ext cx="4968671" cy="346282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91BE955-610E-4388-8ED1-A8D0176DC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734" y="1285312"/>
              <a:ext cx="2353260" cy="130311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8C87C6-CA5C-48C2-8F21-CA6451A62589}"/>
                </a:ext>
              </a:extLst>
            </p:cNvPr>
            <p:cNvSpPr txBox="1"/>
            <p:nvPr/>
          </p:nvSpPr>
          <p:spPr>
            <a:xfrm>
              <a:off x="2466365" y="3058729"/>
              <a:ext cx="14596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19050">
                    <a:solidFill>
                      <a:schemeClr val="bg1"/>
                    </a:solidFill>
                  </a:ln>
                  <a:solidFill>
                    <a:srgbClr val="FF0000"/>
                  </a:solidFill>
                  <a:latin typeface="Marykate" pitchFamily="2" charset="0"/>
                </a:rPr>
                <a:t>ship</a:t>
              </a:r>
              <a:r>
                <a:rPr lang="en-US" sz="4800" dirty="0">
                  <a:ln w="19050">
                    <a:solidFill>
                      <a:schemeClr val="bg1"/>
                    </a:solidFill>
                  </a:ln>
                  <a:latin typeface="Marykate" pitchFamily="2" charset="0"/>
                </a:rPr>
                <a:t>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EE93A6-83BE-4FE9-96CE-4A23F2E19DEF}"/>
              </a:ext>
            </a:extLst>
          </p:cNvPr>
          <p:cNvGrpSpPr/>
          <p:nvPr/>
        </p:nvGrpSpPr>
        <p:grpSpPr>
          <a:xfrm>
            <a:off x="4968670" y="-27386"/>
            <a:ext cx="4968671" cy="3517600"/>
            <a:chOff x="514029" y="372126"/>
            <a:chExt cx="4968671" cy="35176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32E3CE5-C4BC-45D2-99A8-B17698754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029" y="372126"/>
              <a:ext cx="4968671" cy="346282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06E77C1-1AC4-40C9-9FBF-EB1129527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734" y="1232746"/>
              <a:ext cx="2353260" cy="140825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FD633F-B5D0-4F25-96FE-7A11B137E368}"/>
                </a:ext>
              </a:extLst>
            </p:cNvPr>
            <p:cNvSpPr txBox="1"/>
            <p:nvPr/>
          </p:nvSpPr>
          <p:spPr>
            <a:xfrm>
              <a:off x="2245615" y="3058729"/>
              <a:ext cx="19293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19050">
                    <a:solidFill>
                      <a:schemeClr val="bg1"/>
                    </a:solidFill>
                  </a:ln>
                  <a:solidFill>
                    <a:srgbClr val="660066"/>
                  </a:solidFill>
                  <a:latin typeface="Marykate" pitchFamily="2" charset="0"/>
                </a:rPr>
                <a:t>scooter 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4F85292-8408-4FBE-B0C7-3E493B248215}"/>
              </a:ext>
            </a:extLst>
          </p:cNvPr>
          <p:cNvGrpSpPr/>
          <p:nvPr/>
        </p:nvGrpSpPr>
        <p:grpSpPr>
          <a:xfrm>
            <a:off x="0" y="3404835"/>
            <a:ext cx="4968671" cy="3507934"/>
            <a:chOff x="514029" y="372126"/>
            <a:chExt cx="4968671" cy="350793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29045EC-5F60-4C8A-88B2-AC5A29D3C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029" y="372126"/>
              <a:ext cx="4968671" cy="346282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9F83BD-BDC7-42D7-A1D5-99037E7DD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734" y="1175297"/>
              <a:ext cx="2353260" cy="152314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729F7E6-F753-460F-9EA5-18D262921E59}"/>
                </a:ext>
              </a:extLst>
            </p:cNvPr>
            <p:cNvSpPr txBox="1"/>
            <p:nvPr/>
          </p:nvSpPr>
          <p:spPr>
            <a:xfrm>
              <a:off x="2279773" y="3049063"/>
              <a:ext cx="25944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19050">
                    <a:solidFill>
                      <a:schemeClr val="bg1"/>
                    </a:solidFill>
                  </a:ln>
                  <a:solidFill>
                    <a:srgbClr val="FFC000"/>
                  </a:solidFill>
                  <a:latin typeface="Marykate" pitchFamily="2" charset="0"/>
                </a:rPr>
                <a:t>minibus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97D23C2-79E0-418C-8F97-598BA4E92AF8}"/>
              </a:ext>
            </a:extLst>
          </p:cNvPr>
          <p:cNvGrpSpPr/>
          <p:nvPr/>
        </p:nvGrpSpPr>
        <p:grpSpPr>
          <a:xfrm>
            <a:off x="4968670" y="3404835"/>
            <a:ext cx="4968671" cy="3517600"/>
            <a:chOff x="514029" y="372126"/>
            <a:chExt cx="4968671" cy="35176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788DE93-3619-454D-907C-277659C34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4029" y="372126"/>
              <a:ext cx="4968671" cy="346282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A4BFD50-969D-48A1-9226-79DC28594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1734" y="1469161"/>
              <a:ext cx="2353260" cy="93542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3C82E73-31E7-45F7-A6E8-B641C42EA447}"/>
                </a:ext>
              </a:extLst>
            </p:cNvPr>
            <p:cNvSpPr txBox="1"/>
            <p:nvPr/>
          </p:nvSpPr>
          <p:spPr>
            <a:xfrm>
              <a:off x="1954548" y="3058729"/>
              <a:ext cx="23532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Marykate" pitchFamily="2" charset="0"/>
                </a:rPr>
                <a:t>helicopter</a:t>
              </a:r>
              <a:r>
                <a:rPr lang="en-US" sz="4800" dirty="0">
                  <a:solidFill>
                    <a:srgbClr val="0070C0"/>
                  </a:solidFill>
                  <a:latin typeface="Marykate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1381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</TotalTime>
  <Words>13</Words>
  <Application>Microsoft Office PowerPoint</Application>
  <PresentationFormat>A4 Paper (210x297 mm)</PresentationFormat>
  <Paragraphs>13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Marykate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김재현</dc:creator>
  <cp:lastModifiedBy>김재현</cp:lastModifiedBy>
  <cp:revision>9</cp:revision>
  <dcterms:created xsi:type="dcterms:W3CDTF">2024-08-19T02:04:10Z</dcterms:created>
  <dcterms:modified xsi:type="dcterms:W3CDTF">2024-08-19T02:53:37Z</dcterms:modified>
</cp:coreProperties>
</file>