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301" r:id="rId8"/>
    <p:sldId id="302" r:id="rId9"/>
    <p:sldId id="303" r:id="rId10"/>
    <p:sldId id="280" r:id="rId11"/>
    <p:sldId id="304" r:id="rId12"/>
    <p:sldId id="305" r:id="rId13"/>
    <p:sldId id="306" r:id="rId14"/>
    <p:sldId id="284" r:id="rId15"/>
    <p:sldId id="307" r:id="rId16"/>
    <p:sldId id="308" r:id="rId17"/>
    <p:sldId id="309" r:id="rId18"/>
    <p:sldId id="288" r:id="rId19"/>
    <p:sldId id="310" r:id="rId20"/>
    <p:sldId id="311" r:id="rId21"/>
    <p:sldId id="312" r:id="rId22"/>
    <p:sldId id="292" r:id="rId23"/>
    <p:sldId id="313" r:id="rId24"/>
    <p:sldId id="314" r:id="rId25"/>
    <p:sldId id="315" r:id="rId26"/>
    <p:sldId id="296" r:id="rId27"/>
    <p:sldId id="316" r:id="rId28"/>
    <p:sldId id="317" r:id="rId29"/>
    <p:sldId id="318" r:id="rId30"/>
    <p:sldId id="300" r:id="rId31"/>
    <p:sldId id="319" r:id="rId32"/>
    <p:sldId id="320" r:id="rId33"/>
    <p:sldId id="321" r:id="rId34"/>
    <p:sldId id="257" r:id="rId35"/>
  </p:sldIdLst>
  <p:sldSz cx="12192000" cy="6858000"/>
  <p:notesSz cx="6858000" cy="9144000"/>
  <p:embeddedFontLst>
    <p:embeddedFont>
      <p:font typeface="맑은 고딕" panose="020B0503020000020004" pitchFamily="34" charset="-127"/>
      <p:regular r:id="rId36"/>
      <p:bold r:id="rId37"/>
    </p:embeddedFont>
    <p:embeddedFont>
      <p:font typeface="Aharoni" panose="02010803020104030203" pitchFamily="2" charset="-79"/>
      <p:bold r:id="rId38"/>
    </p:embeddedFont>
    <p:embeddedFont>
      <p:font typeface="Berlin Sans FB Demi" panose="020E0802020502020306" pitchFamily="34" charset="0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Sonic Logo" panose="02000800000000000000" pitchFamily="2" charset="0"/>
      <p:bold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48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CCE023-EADF-4B32-8F93-8FDBA0C86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8B7BEC2-0800-4053-AD55-40A544878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61F89A-A64D-484C-BEBB-4B6B5D09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1752-20B4-4FF7-9D8D-8C8044CACB88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C30A1F-074B-465F-B944-3E787390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2B51A1-D7DB-445F-91BA-6A02B864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424E-3AEC-4316-ABC5-DC4A2A5C3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8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DC67AE-F998-4087-98A2-898C55DC9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59084A4-0342-4B61-B582-030D79E29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424A17-7D80-43E6-8EFA-2268F020F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1752-20B4-4FF7-9D8D-8C8044CACB88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953620-9E6D-4644-A3E7-F22C81DC8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73FADA-5F1A-46D2-9A7D-CB39DBC8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424E-3AEC-4316-ABC5-DC4A2A5C3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3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0036245-7E2F-480F-A21E-C1CDFA0D5C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C75E183-7682-4ECD-9D9F-FF0E02F1A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621E9F-4A1A-431E-9363-6CA1EEB73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1752-20B4-4FF7-9D8D-8C8044CACB88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EB97B7-C6B3-48A1-9977-D1F7D450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D7D166-9326-4760-AD4E-E52B587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424E-3AEC-4316-ABC5-DC4A2A5C3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4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8A3095-480A-4977-AEC5-7F41EA17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2042702-095F-43A2-B0F5-876BB8CC5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7EA1416-0F96-4EE4-BA19-2FFAA1616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1752-20B4-4FF7-9D8D-8C8044CACB88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A68A61-D7E0-4FAF-BFDC-E4A0C53CF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A1D3FB-5310-40DB-8C65-A61AAD92D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424E-3AEC-4316-ABC5-DC4A2A5C3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5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CBEC8B-B088-4135-A9FA-2321423DE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D68509C-8687-4F0F-ABBB-20825176A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F7D98F-B853-4F8A-8AEB-2B5FD1FC5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1752-20B4-4FF7-9D8D-8C8044CACB88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2827A0-DDDA-4C7D-9012-D77D90F1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513877C-2F77-4798-B6CF-1C3C85C0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424E-3AEC-4316-ABC5-DC4A2A5C3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3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EAAB7D-8B76-4FA2-9180-22458C3D8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7E2662-212A-45F8-B19F-788CFEF9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00EB5FB-43B8-40B6-96D2-876BA8788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468B781-A61C-495E-AD2D-4B3727448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1752-20B4-4FF7-9D8D-8C8044CACB88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CC72C5A-A204-4E92-BB75-A10E15B0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27C1387-135E-4157-A0E9-9C5DF428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424E-3AEC-4316-ABC5-DC4A2A5C3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002419-9F91-49C8-B23D-A9602E20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22C9673-45FF-44A6-BB49-060512376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ED38D5-D24A-47CB-BF6A-21187E4F8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08486AA-F062-4EE9-9C39-B9857449A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2D37D0B-1AFF-4783-B615-8AA9CE138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49BEB7F-A326-479F-9537-1B5BA455D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1752-20B4-4FF7-9D8D-8C8044CACB88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27F7B2F-4986-4EF5-8AE1-4BA91E2EB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DC73A7F-A8CA-4A9E-8409-348D0F08E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424E-3AEC-4316-ABC5-DC4A2A5C3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59146F-739A-4A5D-BA7A-3C103F87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7E96314-6C66-4BFE-9730-06D326402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1752-20B4-4FF7-9D8D-8C8044CACB88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BF2FE1B-32D7-4445-AD16-75728F483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42D697-9510-4D32-8669-E23C86F6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424E-3AEC-4316-ABC5-DC4A2A5C3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0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211D9E3-F719-4F5D-8FD6-4855E296A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1752-20B4-4FF7-9D8D-8C8044CACB88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9110D56-DB24-4A54-935D-1FC6BC2EB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0025969-F49B-41F2-9700-AD6881768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424E-3AEC-4316-ABC5-DC4A2A5C3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DBC370-D569-45C3-B9F2-CAE984748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18A08CC-3071-4AF7-9A96-82518CA36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122015C-AF1F-4C08-9528-7612B616B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4E33E1C-5E52-4580-9C66-473FCB5F7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1752-20B4-4FF7-9D8D-8C8044CACB88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2AC8AD8-8DF1-46E4-B37D-8F80CC5E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BE6D532-97C8-4C6D-A87A-A88C0450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424E-3AEC-4316-ABC5-DC4A2A5C3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2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12DF73-B2A8-4CDC-94E3-2812DFE1A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0848F70-5BBB-4461-BF3B-14CC95282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950486E-B104-4431-A1CE-2B24A21C2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66EEEDE-2F1E-4E72-9BEF-57A5CBFE6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1752-20B4-4FF7-9D8D-8C8044CACB88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9CAFF85-E5E7-4C6C-9862-4CEEB3EE6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B579DE0-AF90-420E-BA08-93FEC461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424E-3AEC-4316-ABC5-DC4A2A5C3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6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rgbClr val="0000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1746466-6429-48B7-9911-F46B37200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BEDEB75-BD2E-4F5F-995F-E1F74C376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33020B-BE62-435A-98A5-9ECDBACEB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C1752-20B4-4FF7-9D8D-8C8044CACB88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EEED8C-B249-4EA9-B6C7-CA1A716C6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DD7729-573A-40E8-B40E-947D02E20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424E-3AEC-4316-ABC5-DC4A2A5C3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4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A112AAF1-43A2-45A6-AAC9-16D74B301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505" y="1621361"/>
            <a:ext cx="11961389" cy="4041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A5652B-038D-4872-BA36-FB326A3F80B7}"/>
              </a:ext>
            </a:extLst>
          </p:cNvPr>
          <p:cNvSpPr txBox="1"/>
          <p:nvPr/>
        </p:nvSpPr>
        <p:spPr>
          <a:xfrm>
            <a:off x="9619488" y="6581001"/>
            <a:ext cx="4261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Template by </a:t>
            </a:r>
            <a:r>
              <a:rPr lang="en-US" sz="1200" dirty="0" err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Kamohelo</a:t>
            </a:r>
            <a:r>
              <a:rPr lang="en-US" sz="12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Semela</a:t>
            </a:r>
            <a:endParaRPr lang="en-US" sz="1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5834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81 -0.03935 L -2.07813 -0.06435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66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1.48148E-6 L -1.08906 -0.0643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A590059E-FF9B-4542-A139-E8610F570A68}"/>
              </a:ext>
            </a:extLst>
          </p:cNvPr>
          <p:cNvGrpSpPr/>
          <p:nvPr/>
        </p:nvGrpSpPr>
        <p:grpSpPr>
          <a:xfrm>
            <a:off x="1394316" y="669471"/>
            <a:ext cx="9450004" cy="3942412"/>
            <a:chOff x="1377987" y="702128"/>
            <a:chExt cx="9450004" cy="394241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5D9E922-271B-9848-B593-DFA11650F83B}"/>
                </a:ext>
              </a:extLst>
            </p:cNvPr>
            <p:cNvSpPr txBox="1"/>
            <p:nvPr/>
          </p:nvSpPr>
          <p:spPr>
            <a:xfrm>
              <a:off x="2575860" y="2474715"/>
              <a:ext cx="8252131" cy="2169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lnSpc>
                  <a:spcPct val="90000"/>
                </a:lnSpc>
              </a:pPr>
              <a:r>
                <a:rPr lang="en-KR" sz="15000" b="1" dirty="0">
                  <a:ln w="76200">
                    <a:solidFill>
                      <a:schemeClr val="accent1">
                        <a:lumMod val="50000"/>
                      </a:schemeClr>
                    </a:solidFill>
                  </a:ln>
                  <a:gradFill flip="none" rotWithShape="1">
                    <a:gsLst>
                      <a:gs pos="12000">
                        <a:srgbClr val="FFC000"/>
                      </a:gs>
                      <a:gs pos="58000">
                        <a:srgbClr val="FFFF66"/>
                      </a:gs>
                      <a:gs pos="100000">
                        <a:prstClr val="white">
                          <a:shade val="100000"/>
                          <a:satMod val="115000"/>
                        </a:prstClr>
                      </a:gs>
                    </a:gsLst>
                    <a:lin ang="16200000" scaled="1"/>
                    <a:tileRect/>
                  </a:gradFill>
                  <a:latin typeface="Sonic Logo" panose="02000800000000000000" pitchFamily="2" charset="0"/>
                </a:rPr>
                <a:t>Round </a:t>
              </a:r>
              <a:r>
                <a:rPr lang="en-US" sz="15000" b="1" dirty="0">
                  <a:ln w="76200">
                    <a:solidFill>
                      <a:schemeClr val="accent1">
                        <a:lumMod val="50000"/>
                      </a:schemeClr>
                    </a:solidFill>
                  </a:ln>
                  <a:gradFill flip="none" rotWithShape="1">
                    <a:gsLst>
                      <a:gs pos="12000">
                        <a:srgbClr val="FFC000"/>
                      </a:gs>
                      <a:gs pos="58000">
                        <a:srgbClr val="FFFF66"/>
                      </a:gs>
                      <a:gs pos="100000">
                        <a:prstClr val="white">
                          <a:shade val="100000"/>
                          <a:satMod val="115000"/>
                        </a:prstClr>
                      </a:gs>
                    </a:gsLst>
                    <a:lin ang="16200000" scaled="1"/>
                    <a:tileRect/>
                  </a:gradFill>
                  <a:latin typeface="Sonic Logo" panose="02000800000000000000" pitchFamily="2" charset="0"/>
                </a:rPr>
                <a:t>3</a:t>
              </a:r>
              <a:endParaRPr lang="en-KR" sz="15000" b="1" dirty="0">
                <a:ln w="76200">
                  <a:solidFill>
                    <a:schemeClr val="accent1">
                      <a:lumMod val="50000"/>
                    </a:schemeClr>
                  </a:solidFill>
                </a:ln>
                <a:gradFill flip="none" rotWithShape="1">
                  <a:gsLst>
                    <a:gs pos="12000">
                      <a:srgbClr val="FFC000"/>
                    </a:gs>
                    <a:gs pos="58000">
                      <a:srgbClr val="FFFF66"/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Sonic Logo" panose="02000800000000000000" pitchFamily="2" charset="0"/>
              </a:endParaRPr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7F29F838-FC04-44C5-8464-CDCAF0CFC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987" y="702128"/>
              <a:ext cx="2395745" cy="3357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427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8345D8-F86F-9145-BE4C-2A9DAB378F44}"/>
              </a:ext>
            </a:extLst>
          </p:cNvPr>
          <p:cNvSpPr txBox="1"/>
          <p:nvPr/>
        </p:nvSpPr>
        <p:spPr>
          <a:xfrm>
            <a:off x="14332372" y="2644375"/>
            <a:ext cx="3424335" cy="1569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Text 3</a:t>
            </a:r>
            <a:endParaRPr kumimoji="0" lang="en-KR" sz="9597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4C7CBF-353E-D048-8AF4-BA02EEB9DF8D}"/>
              </a:ext>
            </a:extLst>
          </p:cNvPr>
          <p:cNvSpPr txBox="1"/>
          <p:nvPr/>
        </p:nvSpPr>
        <p:spPr>
          <a:xfrm>
            <a:off x="307075" y="300460"/>
            <a:ext cx="2777555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nic Logo" panose="02000800000000000000" pitchFamily="2" charset="0"/>
                <a:ea typeface="+mn-ea"/>
                <a:cs typeface="+mn-cs"/>
              </a:rPr>
              <a:t>very fast!</a:t>
            </a:r>
            <a:endParaRPr kumimoji="0" lang="en-KR" sz="39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onic Logo" panose="02000800000000000000" pitchFamily="2" charset="0"/>
              <a:ea typeface="+mn-ea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C0F5E74-D5F5-4D96-8498-C293AAEB7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01540" y="4637315"/>
            <a:ext cx="2574339" cy="25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0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 L -2.30885 0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4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639 L -0.84336 -0.02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8345D8-F86F-9145-BE4C-2A9DAB378F44}"/>
              </a:ext>
            </a:extLst>
          </p:cNvPr>
          <p:cNvSpPr txBox="1"/>
          <p:nvPr/>
        </p:nvSpPr>
        <p:spPr>
          <a:xfrm>
            <a:off x="12190413" y="2644394"/>
            <a:ext cx="3424335" cy="1569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Text 3</a:t>
            </a:r>
            <a:endParaRPr kumimoji="0" lang="en-KR" sz="9597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511C1-83D9-4F85-9A91-76C5340A33D2}"/>
              </a:ext>
            </a:extLst>
          </p:cNvPr>
          <p:cNvSpPr txBox="1"/>
          <p:nvPr/>
        </p:nvSpPr>
        <p:spPr>
          <a:xfrm>
            <a:off x="307075" y="300460"/>
            <a:ext cx="1442831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nic Logo" panose="02000800000000000000" pitchFamily="2" charset="0"/>
                <a:ea typeface="+mn-ea"/>
                <a:cs typeface="+mn-cs"/>
              </a:rPr>
              <a:t>fast!</a:t>
            </a:r>
            <a:endParaRPr kumimoji="0" lang="en-KR" sz="39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onic Logo" panose="02000800000000000000" pitchFamily="2" charset="0"/>
              <a:ea typeface="+mn-ea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4877FBD-3B1C-4861-8BA4-E69A08A8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8447" y="4678136"/>
            <a:ext cx="2574339" cy="25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3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98 0 L -2.30885 0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9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639 L -0.84336 -0.02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FFB445-9C2E-EA41-A2A4-832302EF44F9}"/>
              </a:ext>
            </a:extLst>
          </p:cNvPr>
          <p:cNvSpPr txBox="1"/>
          <p:nvPr/>
        </p:nvSpPr>
        <p:spPr>
          <a:xfrm>
            <a:off x="4485623" y="2644394"/>
            <a:ext cx="3424335" cy="1569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Text 3</a:t>
            </a:r>
            <a:endParaRPr kumimoji="0" lang="en-KR" sz="9597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40D0E3-80A1-4902-9E2A-953EE7FFAA8F}"/>
              </a:ext>
            </a:extLst>
          </p:cNvPr>
          <p:cNvSpPr txBox="1"/>
          <p:nvPr/>
        </p:nvSpPr>
        <p:spPr>
          <a:xfrm>
            <a:off x="372389" y="292295"/>
            <a:ext cx="2100768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nic Logo" panose="02000800000000000000" pitchFamily="2" charset="0"/>
                <a:ea typeface="+mn-ea"/>
                <a:cs typeface="+mn-cs"/>
              </a:rPr>
              <a:t>answer</a:t>
            </a:r>
            <a:endParaRPr kumimoji="0" lang="en-KR" sz="39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onic Logo" panose="02000800000000000000" pitchFamily="2" charset="0"/>
              <a:ea typeface="+mn-ea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A8DEDBF-6298-4174-AD88-CB63D75C5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0090" y="4563835"/>
            <a:ext cx="2574339" cy="25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639 L -0.84336 -0.02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A590059E-FF9B-4542-A139-E8610F570A68}"/>
              </a:ext>
            </a:extLst>
          </p:cNvPr>
          <p:cNvGrpSpPr/>
          <p:nvPr/>
        </p:nvGrpSpPr>
        <p:grpSpPr>
          <a:xfrm>
            <a:off x="1394316" y="669471"/>
            <a:ext cx="9743354" cy="3942412"/>
            <a:chOff x="1377987" y="702128"/>
            <a:chExt cx="9743354" cy="394241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5D9E922-271B-9848-B593-DFA11650F83B}"/>
                </a:ext>
              </a:extLst>
            </p:cNvPr>
            <p:cNvSpPr txBox="1"/>
            <p:nvPr/>
          </p:nvSpPr>
          <p:spPr>
            <a:xfrm>
              <a:off x="2575860" y="2474715"/>
              <a:ext cx="8545481" cy="2169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lnSpc>
                  <a:spcPct val="90000"/>
                </a:lnSpc>
              </a:pPr>
              <a:r>
                <a:rPr lang="en-KR" sz="15000" b="1" dirty="0">
                  <a:ln w="76200">
                    <a:solidFill>
                      <a:schemeClr val="accent1">
                        <a:lumMod val="50000"/>
                      </a:schemeClr>
                    </a:solidFill>
                  </a:ln>
                  <a:gradFill flip="none" rotWithShape="1">
                    <a:gsLst>
                      <a:gs pos="12000">
                        <a:srgbClr val="FFC000"/>
                      </a:gs>
                      <a:gs pos="58000">
                        <a:srgbClr val="FFFF66"/>
                      </a:gs>
                      <a:gs pos="100000">
                        <a:prstClr val="white">
                          <a:shade val="100000"/>
                          <a:satMod val="115000"/>
                        </a:prstClr>
                      </a:gs>
                    </a:gsLst>
                    <a:lin ang="16200000" scaled="1"/>
                    <a:tileRect/>
                  </a:gradFill>
                  <a:latin typeface="Sonic Logo" panose="02000800000000000000" pitchFamily="2" charset="0"/>
                </a:rPr>
                <a:t>Round </a:t>
              </a:r>
              <a:r>
                <a:rPr lang="en-US" sz="15000" b="1" dirty="0">
                  <a:ln w="76200">
                    <a:solidFill>
                      <a:schemeClr val="accent1">
                        <a:lumMod val="50000"/>
                      </a:schemeClr>
                    </a:solidFill>
                  </a:ln>
                  <a:gradFill flip="none" rotWithShape="1">
                    <a:gsLst>
                      <a:gs pos="12000">
                        <a:srgbClr val="FFC000"/>
                      </a:gs>
                      <a:gs pos="58000">
                        <a:srgbClr val="FFFF66"/>
                      </a:gs>
                      <a:gs pos="100000">
                        <a:prstClr val="white">
                          <a:shade val="100000"/>
                          <a:satMod val="115000"/>
                        </a:prstClr>
                      </a:gs>
                    </a:gsLst>
                    <a:lin ang="16200000" scaled="1"/>
                    <a:tileRect/>
                  </a:gradFill>
                  <a:latin typeface="Sonic Logo" panose="02000800000000000000" pitchFamily="2" charset="0"/>
                </a:rPr>
                <a:t>4</a:t>
              </a:r>
              <a:endParaRPr lang="en-KR" sz="15000" b="1" dirty="0">
                <a:ln w="76200">
                  <a:solidFill>
                    <a:schemeClr val="accent1">
                      <a:lumMod val="50000"/>
                    </a:schemeClr>
                  </a:solidFill>
                </a:ln>
                <a:gradFill flip="none" rotWithShape="1">
                  <a:gsLst>
                    <a:gs pos="12000">
                      <a:srgbClr val="FFC000"/>
                    </a:gs>
                    <a:gs pos="58000">
                      <a:srgbClr val="FFFF66"/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Sonic Logo" panose="02000800000000000000" pitchFamily="2" charset="0"/>
              </a:endParaRPr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7F29F838-FC04-44C5-8464-CDCAF0CFC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987" y="702128"/>
              <a:ext cx="2395745" cy="3357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170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8345D8-F86F-9145-BE4C-2A9DAB378F44}"/>
              </a:ext>
            </a:extLst>
          </p:cNvPr>
          <p:cNvSpPr txBox="1"/>
          <p:nvPr/>
        </p:nvSpPr>
        <p:spPr>
          <a:xfrm>
            <a:off x="14332372" y="2644375"/>
            <a:ext cx="3504486" cy="1569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Text 4</a:t>
            </a:r>
            <a:endParaRPr kumimoji="0" lang="en-KR" sz="9597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4C7CBF-353E-D048-8AF4-BA02EEB9DF8D}"/>
              </a:ext>
            </a:extLst>
          </p:cNvPr>
          <p:cNvSpPr txBox="1"/>
          <p:nvPr/>
        </p:nvSpPr>
        <p:spPr>
          <a:xfrm>
            <a:off x="307075" y="300460"/>
            <a:ext cx="2777555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nic Logo" panose="02000800000000000000" pitchFamily="2" charset="0"/>
                <a:ea typeface="+mn-ea"/>
                <a:cs typeface="+mn-cs"/>
              </a:rPr>
              <a:t>very fast!</a:t>
            </a:r>
            <a:endParaRPr kumimoji="0" lang="en-KR" sz="39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onic Logo" panose="02000800000000000000" pitchFamily="2" charset="0"/>
              <a:ea typeface="+mn-ea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C0F5E74-D5F5-4D96-8498-C293AAEB7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01540" y="4637315"/>
            <a:ext cx="2574339" cy="25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5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 L -2.30885 0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4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639 L -0.84336 -0.02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8345D8-F86F-9145-BE4C-2A9DAB378F44}"/>
              </a:ext>
            </a:extLst>
          </p:cNvPr>
          <p:cNvSpPr txBox="1"/>
          <p:nvPr/>
        </p:nvSpPr>
        <p:spPr>
          <a:xfrm>
            <a:off x="12190413" y="2644394"/>
            <a:ext cx="3504486" cy="1569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Text 4</a:t>
            </a:r>
            <a:endParaRPr kumimoji="0" lang="en-KR" sz="9597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511C1-83D9-4F85-9A91-76C5340A33D2}"/>
              </a:ext>
            </a:extLst>
          </p:cNvPr>
          <p:cNvSpPr txBox="1"/>
          <p:nvPr/>
        </p:nvSpPr>
        <p:spPr>
          <a:xfrm>
            <a:off x="307075" y="300460"/>
            <a:ext cx="1442831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nic Logo" panose="02000800000000000000" pitchFamily="2" charset="0"/>
                <a:ea typeface="+mn-ea"/>
                <a:cs typeface="+mn-cs"/>
              </a:rPr>
              <a:t>fast!</a:t>
            </a:r>
            <a:endParaRPr kumimoji="0" lang="en-KR" sz="39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onic Logo" panose="02000800000000000000" pitchFamily="2" charset="0"/>
              <a:ea typeface="+mn-ea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4877FBD-3B1C-4861-8BA4-E69A08A8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8447" y="4678136"/>
            <a:ext cx="2574339" cy="25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0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98 0 L -2.30885 0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9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639 L -0.84336 -0.02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FFB445-9C2E-EA41-A2A4-832302EF44F9}"/>
              </a:ext>
            </a:extLst>
          </p:cNvPr>
          <p:cNvSpPr txBox="1"/>
          <p:nvPr/>
        </p:nvSpPr>
        <p:spPr>
          <a:xfrm>
            <a:off x="4485623" y="2644394"/>
            <a:ext cx="3504486" cy="1569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Text 4</a:t>
            </a:r>
            <a:endParaRPr kumimoji="0" lang="en-KR" sz="9597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40D0E3-80A1-4902-9E2A-953EE7FFAA8F}"/>
              </a:ext>
            </a:extLst>
          </p:cNvPr>
          <p:cNvSpPr txBox="1"/>
          <p:nvPr/>
        </p:nvSpPr>
        <p:spPr>
          <a:xfrm>
            <a:off x="372389" y="292295"/>
            <a:ext cx="2100768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nic Logo" panose="02000800000000000000" pitchFamily="2" charset="0"/>
                <a:ea typeface="+mn-ea"/>
                <a:cs typeface="+mn-cs"/>
              </a:rPr>
              <a:t>answer</a:t>
            </a:r>
            <a:endParaRPr kumimoji="0" lang="en-KR" sz="39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onic Logo" panose="02000800000000000000" pitchFamily="2" charset="0"/>
              <a:ea typeface="+mn-ea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A8DEDBF-6298-4174-AD88-CB63D75C5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0090" y="4563835"/>
            <a:ext cx="2574339" cy="25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1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639 L -0.84336 -0.02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A590059E-FF9B-4542-A139-E8610F570A68}"/>
              </a:ext>
            </a:extLst>
          </p:cNvPr>
          <p:cNvGrpSpPr/>
          <p:nvPr/>
        </p:nvGrpSpPr>
        <p:grpSpPr>
          <a:xfrm>
            <a:off x="1394316" y="669471"/>
            <a:ext cx="9450004" cy="3942412"/>
            <a:chOff x="1377987" y="702128"/>
            <a:chExt cx="9450004" cy="394241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5D9E922-271B-9848-B593-DFA11650F83B}"/>
                </a:ext>
              </a:extLst>
            </p:cNvPr>
            <p:cNvSpPr txBox="1"/>
            <p:nvPr/>
          </p:nvSpPr>
          <p:spPr>
            <a:xfrm>
              <a:off x="2575860" y="2474715"/>
              <a:ext cx="8252131" cy="2169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lnSpc>
                  <a:spcPct val="90000"/>
                </a:lnSpc>
              </a:pPr>
              <a:r>
                <a:rPr lang="en-KR" sz="15000" b="1" dirty="0">
                  <a:ln w="76200">
                    <a:solidFill>
                      <a:schemeClr val="accent1">
                        <a:lumMod val="50000"/>
                      </a:schemeClr>
                    </a:solidFill>
                  </a:ln>
                  <a:gradFill flip="none" rotWithShape="1">
                    <a:gsLst>
                      <a:gs pos="12000">
                        <a:srgbClr val="FFC000"/>
                      </a:gs>
                      <a:gs pos="58000">
                        <a:srgbClr val="FFFF66"/>
                      </a:gs>
                      <a:gs pos="100000">
                        <a:prstClr val="white">
                          <a:shade val="100000"/>
                          <a:satMod val="115000"/>
                        </a:prstClr>
                      </a:gs>
                    </a:gsLst>
                    <a:lin ang="16200000" scaled="1"/>
                    <a:tileRect/>
                  </a:gradFill>
                  <a:latin typeface="Sonic Logo" panose="02000800000000000000" pitchFamily="2" charset="0"/>
                </a:rPr>
                <a:t>Round </a:t>
              </a:r>
              <a:r>
                <a:rPr lang="en-US" sz="15000" b="1" dirty="0">
                  <a:ln w="76200">
                    <a:solidFill>
                      <a:schemeClr val="accent1">
                        <a:lumMod val="50000"/>
                      </a:schemeClr>
                    </a:solidFill>
                  </a:ln>
                  <a:gradFill flip="none" rotWithShape="1">
                    <a:gsLst>
                      <a:gs pos="12000">
                        <a:srgbClr val="FFC000"/>
                      </a:gs>
                      <a:gs pos="58000">
                        <a:srgbClr val="FFFF66"/>
                      </a:gs>
                      <a:gs pos="100000">
                        <a:prstClr val="white">
                          <a:shade val="100000"/>
                          <a:satMod val="115000"/>
                        </a:prstClr>
                      </a:gs>
                    </a:gsLst>
                    <a:lin ang="16200000" scaled="1"/>
                    <a:tileRect/>
                  </a:gradFill>
                  <a:latin typeface="Sonic Logo" panose="02000800000000000000" pitchFamily="2" charset="0"/>
                </a:rPr>
                <a:t>5</a:t>
              </a:r>
              <a:endParaRPr lang="en-KR" sz="15000" b="1" dirty="0">
                <a:ln w="76200">
                  <a:solidFill>
                    <a:schemeClr val="accent1">
                      <a:lumMod val="50000"/>
                    </a:schemeClr>
                  </a:solidFill>
                </a:ln>
                <a:gradFill flip="none" rotWithShape="1">
                  <a:gsLst>
                    <a:gs pos="12000">
                      <a:srgbClr val="FFC000"/>
                    </a:gs>
                    <a:gs pos="58000">
                      <a:srgbClr val="FFFF66"/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Sonic Logo" panose="02000800000000000000" pitchFamily="2" charset="0"/>
              </a:endParaRPr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7F29F838-FC04-44C5-8464-CDCAF0CFC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987" y="702128"/>
              <a:ext cx="2395745" cy="3357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394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8345D8-F86F-9145-BE4C-2A9DAB378F44}"/>
              </a:ext>
            </a:extLst>
          </p:cNvPr>
          <p:cNvSpPr txBox="1"/>
          <p:nvPr/>
        </p:nvSpPr>
        <p:spPr>
          <a:xfrm>
            <a:off x="14332372" y="2644375"/>
            <a:ext cx="3446777" cy="1569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Text 5</a:t>
            </a:r>
            <a:endParaRPr kumimoji="0" lang="en-KR" sz="9597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4C7CBF-353E-D048-8AF4-BA02EEB9DF8D}"/>
              </a:ext>
            </a:extLst>
          </p:cNvPr>
          <p:cNvSpPr txBox="1"/>
          <p:nvPr/>
        </p:nvSpPr>
        <p:spPr>
          <a:xfrm>
            <a:off x="307075" y="300460"/>
            <a:ext cx="2777555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nic Logo" panose="02000800000000000000" pitchFamily="2" charset="0"/>
                <a:ea typeface="+mn-ea"/>
                <a:cs typeface="+mn-cs"/>
              </a:rPr>
              <a:t>very fast!</a:t>
            </a:r>
            <a:endParaRPr kumimoji="0" lang="en-KR" sz="39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onic Logo" panose="02000800000000000000" pitchFamily="2" charset="0"/>
              <a:ea typeface="+mn-ea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C0F5E74-D5F5-4D96-8498-C293AAEB7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01540" y="4637315"/>
            <a:ext cx="2574339" cy="25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 L -2.30885 0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4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639 L -0.84336 -0.02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A590059E-FF9B-4542-A139-E8610F570A68}"/>
              </a:ext>
            </a:extLst>
          </p:cNvPr>
          <p:cNvGrpSpPr/>
          <p:nvPr/>
        </p:nvGrpSpPr>
        <p:grpSpPr>
          <a:xfrm>
            <a:off x="1394316" y="669471"/>
            <a:ext cx="9252835" cy="3942412"/>
            <a:chOff x="1377987" y="702128"/>
            <a:chExt cx="9252835" cy="394241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5D9E922-271B-9848-B593-DFA11650F83B}"/>
                </a:ext>
              </a:extLst>
            </p:cNvPr>
            <p:cNvSpPr txBox="1"/>
            <p:nvPr/>
          </p:nvSpPr>
          <p:spPr>
            <a:xfrm>
              <a:off x="2575860" y="2474715"/>
              <a:ext cx="8054962" cy="2169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lnSpc>
                  <a:spcPct val="90000"/>
                </a:lnSpc>
              </a:pPr>
              <a:r>
                <a:rPr lang="en-KR" sz="15000" b="1" dirty="0">
                  <a:ln w="76200">
                    <a:solidFill>
                      <a:schemeClr val="accent1">
                        <a:lumMod val="50000"/>
                      </a:schemeClr>
                    </a:solidFill>
                  </a:ln>
                  <a:gradFill flip="none" rotWithShape="1">
                    <a:gsLst>
                      <a:gs pos="12000">
                        <a:srgbClr val="FFC000"/>
                      </a:gs>
                      <a:gs pos="58000">
                        <a:srgbClr val="FFFF66"/>
                      </a:gs>
                      <a:gs pos="100000">
                        <a:prstClr val="white">
                          <a:shade val="100000"/>
                          <a:satMod val="115000"/>
                        </a:prstClr>
                      </a:gs>
                    </a:gsLst>
                    <a:lin ang="16200000" scaled="1"/>
                    <a:tileRect/>
                  </a:gradFill>
                  <a:latin typeface="Sonic Logo" panose="02000800000000000000" pitchFamily="2" charset="0"/>
                </a:rPr>
                <a:t>Round 1</a:t>
              </a:r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7F29F838-FC04-44C5-8464-CDCAF0CFC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987" y="702128"/>
              <a:ext cx="2395745" cy="3357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09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8345D8-F86F-9145-BE4C-2A9DAB378F44}"/>
              </a:ext>
            </a:extLst>
          </p:cNvPr>
          <p:cNvSpPr txBox="1"/>
          <p:nvPr/>
        </p:nvSpPr>
        <p:spPr>
          <a:xfrm>
            <a:off x="12190413" y="2644394"/>
            <a:ext cx="3446777" cy="1569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Text 5</a:t>
            </a:r>
            <a:endParaRPr kumimoji="0" lang="en-KR" sz="9597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511C1-83D9-4F85-9A91-76C5340A33D2}"/>
              </a:ext>
            </a:extLst>
          </p:cNvPr>
          <p:cNvSpPr txBox="1"/>
          <p:nvPr/>
        </p:nvSpPr>
        <p:spPr>
          <a:xfrm>
            <a:off x="307075" y="300460"/>
            <a:ext cx="1442831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nic Logo" panose="02000800000000000000" pitchFamily="2" charset="0"/>
                <a:ea typeface="+mn-ea"/>
                <a:cs typeface="+mn-cs"/>
              </a:rPr>
              <a:t>fast!</a:t>
            </a:r>
            <a:endParaRPr kumimoji="0" lang="en-KR" sz="39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onic Logo" panose="02000800000000000000" pitchFamily="2" charset="0"/>
              <a:ea typeface="+mn-ea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4877FBD-3B1C-4861-8BA4-E69A08A8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8447" y="4678136"/>
            <a:ext cx="2574339" cy="25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98 0 L -2.30885 0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9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639 L -0.84336 -0.02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FFB445-9C2E-EA41-A2A4-832302EF44F9}"/>
              </a:ext>
            </a:extLst>
          </p:cNvPr>
          <p:cNvSpPr txBox="1"/>
          <p:nvPr/>
        </p:nvSpPr>
        <p:spPr>
          <a:xfrm>
            <a:off x="4485623" y="2644394"/>
            <a:ext cx="3446777" cy="1569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Text 5</a:t>
            </a:r>
            <a:endParaRPr kumimoji="0" lang="en-KR" sz="9597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40D0E3-80A1-4902-9E2A-953EE7FFAA8F}"/>
              </a:ext>
            </a:extLst>
          </p:cNvPr>
          <p:cNvSpPr txBox="1"/>
          <p:nvPr/>
        </p:nvSpPr>
        <p:spPr>
          <a:xfrm>
            <a:off x="372389" y="292295"/>
            <a:ext cx="2100768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nic Logo" panose="02000800000000000000" pitchFamily="2" charset="0"/>
                <a:ea typeface="+mn-ea"/>
                <a:cs typeface="+mn-cs"/>
              </a:rPr>
              <a:t>answer</a:t>
            </a:r>
            <a:endParaRPr kumimoji="0" lang="en-KR" sz="39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onic Logo" panose="02000800000000000000" pitchFamily="2" charset="0"/>
              <a:ea typeface="+mn-ea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A8DEDBF-6298-4174-AD88-CB63D75C5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0090" y="4563835"/>
            <a:ext cx="2574339" cy="25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639 L -0.84336 -0.02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A590059E-FF9B-4542-A139-E8610F570A68}"/>
              </a:ext>
            </a:extLst>
          </p:cNvPr>
          <p:cNvGrpSpPr/>
          <p:nvPr/>
        </p:nvGrpSpPr>
        <p:grpSpPr>
          <a:xfrm>
            <a:off x="1394316" y="669471"/>
            <a:ext cx="9534964" cy="3942412"/>
            <a:chOff x="1377987" y="702128"/>
            <a:chExt cx="9534964" cy="394241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5D9E922-271B-9848-B593-DFA11650F83B}"/>
                </a:ext>
              </a:extLst>
            </p:cNvPr>
            <p:cNvSpPr txBox="1"/>
            <p:nvPr/>
          </p:nvSpPr>
          <p:spPr>
            <a:xfrm>
              <a:off x="2575860" y="2474715"/>
              <a:ext cx="8337091" cy="2169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lnSpc>
                  <a:spcPct val="90000"/>
                </a:lnSpc>
              </a:pPr>
              <a:r>
                <a:rPr lang="en-KR" sz="15000" b="1" dirty="0">
                  <a:ln w="76200">
                    <a:solidFill>
                      <a:schemeClr val="accent1">
                        <a:lumMod val="50000"/>
                      </a:schemeClr>
                    </a:solidFill>
                  </a:ln>
                  <a:gradFill flip="none" rotWithShape="1">
                    <a:gsLst>
                      <a:gs pos="12000">
                        <a:srgbClr val="FFC000"/>
                      </a:gs>
                      <a:gs pos="58000">
                        <a:srgbClr val="FFFF66"/>
                      </a:gs>
                      <a:gs pos="100000">
                        <a:prstClr val="white">
                          <a:shade val="100000"/>
                          <a:satMod val="115000"/>
                        </a:prstClr>
                      </a:gs>
                    </a:gsLst>
                    <a:lin ang="16200000" scaled="1"/>
                    <a:tileRect/>
                  </a:gradFill>
                  <a:latin typeface="Sonic Logo" panose="02000800000000000000" pitchFamily="2" charset="0"/>
                </a:rPr>
                <a:t>Round </a:t>
              </a:r>
              <a:r>
                <a:rPr lang="en-US" sz="15000" b="1" dirty="0">
                  <a:ln w="76200">
                    <a:solidFill>
                      <a:schemeClr val="accent1">
                        <a:lumMod val="50000"/>
                      </a:schemeClr>
                    </a:solidFill>
                  </a:ln>
                  <a:gradFill flip="none" rotWithShape="1">
                    <a:gsLst>
                      <a:gs pos="12000">
                        <a:srgbClr val="FFC000"/>
                      </a:gs>
                      <a:gs pos="58000">
                        <a:srgbClr val="FFFF66"/>
                      </a:gs>
                      <a:gs pos="100000">
                        <a:prstClr val="white">
                          <a:shade val="100000"/>
                          <a:satMod val="115000"/>
                        </a:prstClr>
                      </a:gs>
                    </a:gsLst>
                    <a:lin ang="16200000" scaled="1"/>
                    <a:tileRect/>
                  </a:gradFill>
                  <a:latin typeface="Sonic Logo" panose="02000800000000000000" pitchFamily="2" charset="0"/>
                </a:rPr>
                <a:t>6</a:t>
              </a:r>
              <a:endParaRPr lang="en-KR" sz="15000" b="1" dirty="0">
                <a:ln w="76200">
                  <a:solidFill>
                    <a:schemeClr val="accent1">
                      <a:lumMod val="50000"/>
                    </a:schemeClr>
                  </a:solidFill>
                </a:ln>
                <a:gradFill flip="none" rotWithShape="1">
                  <a:gsLst>
                    <a:gs pos="12000">
                      <a:srgbClr val="FFC000"/>
                    </a:gs>
                    <a:gs pos="58000">
                      <a:srgbClr val="FFFF66"/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Sonic Logo" panose="02000800000000000000" pitchFamily="2" charset="0"/>
              </a:endParaRPr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7F29F838-FC04-44C5-8464-CDCAF0CFC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987" y="702128"/>
              <a:ext cx="2395745" cy="3357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18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8345D8-F86F-9145-BE4C-2A9DAB378F44}"/>
              </a:ext>
            </a:extLst>
          </p:cNvPr>
          <p:cNvSpPr txBox="1"/>
          <p:nvPr/>
        </p:nvSpPr>
        <p:spPr>
          <a:xfrm>
            <a:off x="14332372" y="2644375"/>
            <a:ext cx="3507692" cy="1569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Text 6</a:t>
            </a:r>
            <a:endParaRPr kumimoji="0" lang="en-KR" sz="9597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4C7CBF-353E-D048-8AF4-BA02EEB9DF8D}"/>
              </a:ext>
            </a:extLst>
          </p:cNvPr>
          <p:cNvSpPr txBox="1"/>
          <p:nvPr/>
        </p:nvSpPr>
        <p:spPr>
          <a:xfrm>
            <a:off x="307075" y="300460"/>
            <a:ext cx="2777555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nic Logo" panose="02000800000000000000" pitchFamily="2" charset="0"/>
                <a:ea typeface="+mn-ea"/>
                <a:cs typeface="+mn-cs"/>
              </a:rPr>
              <a:t>very fast!</a:t>
            </a:r>
            <a:endParaRPr kumimoji="0" lang="en-KR" sz="39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onic Logo" panose="02000800000000000000" pitchFamily="2" charset="0"/>
              <a:ea typeface="+mn-ea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C0F5E74-D5F5-4D96-8498-C293AAEB7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01540" y="4637315"/>
            <a:ext cx="2574339" cy="25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8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 L -2.30885 0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4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639 L -0.84336 -0.02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8345D8-F86F-9145-BE4C-2A9DAB378F44}"/>
              </a:ext>
            </a:extLst>
          </p:cNvPr>
          <p:cNvSpPr txBox="1"/>
          <p:nvPr/>
        </p:nvSpPr>
        <p:spPr>
          <a:xfrm>
            <a:off x="12190413" y="2644394"/>
            <a:ext cx="3507692" cy="1569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Text 6</a:t>
            </a:r>
            <a:endParaRPr kumimoji="0" lang="en-KR" sz="9597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511C1-83D9-4F85-9A91-76C5340A33D2}"/>
              </a:ext>
            </a:extLst>
          </p:cNvPr>
          <p:cNvSpPr txBox="1"/>
          <p:nvPr/>
        </p:nvSpPr>
        <p:spPr>
          <a:xfrm>
            <a:off x="307075" y="300460"/>
            <a:ext cx="1442831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nic Logo" panose="02000800000000000000" pitchFamily="2" charset="0"/>
                <a:ea typeface="+mn-ea"/>
                <a:cs typeface="+mn-cs"/>
              </a:rPr>
              <a:t>fast!</a:t>
            </a:r>
            <a:endParaRPr kumimoji="0" lang="en-KR" sz="39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onic Logo" panose="02000800000000000000" pitchFamily="2" charset="0"/>
              <a:ea typeface="+mn-ea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4877FBD-3B1C-4861-8BA4-E69A08A8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8447" y="4678136"/>
            <a:ext cx="2574339" cy="25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3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98 0 L -2.30885 0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9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639 L -0.84336 -0.02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FFB445-9C2E-EA41-A2A4-832302EF44F9}"/>
              </a:ext>
            </a:extLst>
          </p:cNvPr>
          <p:cNvSpPr txBox="1"/>
          <p:nvPr/>
        </p:nvSpPr>
        <p:spPr>
          <a:xfrm>
            <a:off x="4485623" y="2644394"/>
            <a:ext cx="3507692" cy="1569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Text 6</a:t>
            </a:r>
            <a:endParaRPr kumimoji="0" lang="en-KR" sz="9597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40D0E3-80A1-4902-9E2A-953EE7FFAA8F}"/>
              </a:ext>
            </a:extLst>
          </p:cNvPr>
          <p:cNvSpPr txBox="1"/>
          <p:nvPr/>
        </p:nvSpPr>
        <p:spPr>
          <a:xfrm>
            <a:off x="372389" y="292295"/>
            <a:ext cx="2100768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nic Logo" panose="02000800000000000000" pitchFamily="2" charset="0"/>
                <a:ea typeface="+mn-ea"/>
                <a:cs typeface="+mn-cs"/>
              </a:rPr>
              <a:t>answer</a:t>
            </a:r>
            <a:endParaRPr kumimoji="0" lang="en-KR" sz="39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onic Logo" panose="02000800000000000000" pitchFamily="2" charset="0"/>
              <a:ea typeface="+mn-ea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A8DEDBF-6298-4174-AD88-CB63D75C5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0090" y="4563835"/>
            <a:ext cx="2574339" cy="25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639 L -0.84336 -0.02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A590059E-FF9B-4542-A139-E8610F570A68}"/>
              </a:ext>
            </a:extLst>
          </p:cNvPr>
          <p:cNvGrpSpPr/>
          <p:nvPr/>
        </p:nvGrpSpPr>
        <p:grpSpPr>
          <a:xfrm>
            <a:off x="1394316" y="669471"/>
            <a:ext cx="9507712" cy="3942412"/>
            <a:chOff x="1377987" y="702128"/>
            <a:chExt cx="9507712" cy="394241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5D9E922-271B-9848-B593-DFA11650F83B}"/>
                </a:ext>
              </a:extLst>
            </p:cNvPr>
            <p:cNvSpPr txBox="1"/>
            <p:nvPr/>
          </p:nvSpPr>
          <p:spPr>
            <a:xfrm>
              <a:off x="2575860" y="2474715"/>
              <a:ext cx="8309839" cy="2169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lnSpc>
                  <a:spcPct val="90000"/>
                </a:lnSpc>
              </a:pPr>
              <a:r>
                <a:rPr lang="en-KR" sz="15000" b="1" dirty="0">
                  <a:ln w="76200">
                    <a:solidFill>
                      <a:schemeClr val="accent1">
                        <a:lumMod val="50000"/>
                      </a:schemeClr>
                    </a:solidFill>
                  </a:ln>
                  <a:gradFill flip="none" rotWithShape="1">
                    <a:gsLst>
                      <a:gs pos="12000">
                        <a:srgbClr val="FFC000"/>
                      </a:gs>
                      <a:gs pos="58000">
                        <a:srgbClr val="FFFF66"/>
                      </a:gs>
                      <a:gs pos="100000">
                        <a:prstClr val="white">
                          <a:shade val="100000"/>
                          <a:satMod val="115000"/>
                        </a:prstClr>
                      </a:gs>
                    </a:gsLst>
                    <a:lin ang="16200000" scaled="1"/>
                    <a:tileRect/>
                  </a:gradFill>
                  <a:latin typeface="Sonic Logo" panose="02000800000000000000" pitchFamily="2" charset="0"/>
                </a:rPr>
                <a:t>Round </a:t>
              </a:r>
              <a:r>
                <a:rPr lang="en-US" sz="15000" b="1" dirty="0">
                  <a:ln w="76200">
                    <a:solidFill>
                      <a:schemeClr val="accent1">
                        <a:lumMod val="50000"/>
                      </a:schemeClr>
                    </a:solidFill>
                  </a:ln>
                  <a:gradFill flip="none" rotWithShape="1">
                    <a:gsLst>
                      <a:gs pos="12000">
                        <a:srgbClr val="FFC000"/>
                      </a:gs>
                      <a:gs pos="58000">
                        <a:srgbClr val="FFFF66"/>
                      </a:gs>
                      <a:gs pos="100000">
                        <a:prstClr val="white">
                          <a:shade val="100000"/>
                          <a:satMod val="115000"/>
                        </a:prstClr>
                      </a:gs>
                    </a:gsLst>
                    <a:lin ang="16200000" scaled="1"/>
                    <a:tileRect/>
                  </a:gradFill>
                  <a:latin typeface="Sonic Logo" panose="02000800000000000000" pitchFamily="2" charset="0"/>
                </a:rPr>
                <a:t>7</a:t>
              </a:r>
              <a:endParaRPr lang="en-KR" sz="15000" b="1" dirty="0">
                <a:ln w="76200">
                  <a:solidFill>
                    <a:schemeClr val="accent1">
                      <a:lumMod val="50000"/>
                    </a:schemeClr>
                  </a:solidFill>
                </a:ln>
                <a:gradFill flip="none" rotWithShape="1">
                  <a:gsLst>
                    <a:gs pos="12000">
                      <a:srgbClr val="FFC000"/>
                    </a:gs>
                    <a:gs pos="58000">
                      <a:srgbClr val="FFFF66"/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Sonic Logo" panose="02000800000000000000" pitchFamily="2" charset="0"/>
              </a:endParaRPr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7F29F838-FC04-44C5-8464-CDCAF0CFC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987" y="702128"/>
              <a:ext cx="2395745" cy="3357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96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8345D8-F86F-9145-BE4C-2A9DAB378F44}"/>
              </a:ext>
            </a:extLst>
          </p:cNvPr>
          <p:cNvSpPr txBox="1"/>
          <p:nvPr/>
        </p:nvSpPr>
        <p:spPr>
          <a:xfrm>
            <a:off x="14332372" y="2644375"/>
            <a:ext cx="3413114" cy="1569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Text 7</a:t>
            </a:r>
            <a:endParaRPr kumimoji="0" lang="en-KR" sz="9597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4C7CBF-353E-D048-8AF4-BA02EEB9DF8D}"/>
              </a:ext>
            </a:extLst>
          </p:cNvPr>
          <p:cNvSpPr txBox="1"/>
          <p:nvPr/>
        </p:nvSpPr>
        <p:spPr>
          <a:xfrm>
            <a:off x="307075" y="300460"/>
            <a:ext cx="2777555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nic Logo" panose="02000800000000000000" pitchFamily="2" charset="0"/>
                <a:ea typeface="+mn-ea"/>
                <a:cs typeface="+mn-cs"/>
              </a:rPr>
              <a:t>very fast!</a:t>
            </a:r>
            <a:endParaRPr kumimoji="0" lang="en-KR" sz="39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onic Logo" panose="02000800000000000000" pitchFamily="2" charset="0"/>
              <a:ea typeface="+mn-ea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C0F5E74-D5F5-4D96-8498-C293AAEB7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01540" y="4637315"/>
            <a:ext cx="2574339" cy="25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 L -2.30885 0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4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639 L -0.84336 -0.02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8345D8-F86F-9145-BE4C-2A9DAB378F44}"/>
              </a:ext>
            </a:extLst>
          </p:cNvPr>
          <p:cNvSpPr txBox="1"/>
          <p:nvPr/>
        </p:nvSpPr>
        <p:spPr>
          <a:xfrm>
            <a:off x="12190413" y="2644394"/>
            <a:ext cx="3413114" cy="1569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Text 7</a:t>
            </a:r>
            <a:endParaRPr kumimoji="0" lang="en-KR" sz="9597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511C1-83D9-4F85-9A91-76C5340A33D2}"/>
              </a:ext>
            </a:extLst>
          </p:cNvPr>
          <p:cNvSpPr txBox="1"/>
          <p:nvPr/>
        </p:nvSpPr>
        <p:spPr>
          <a:xfrm>
            <a:off x="307075" y="300460"/>
            <a:ext cx="1442831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nic Logo" panose="02000800000000000000" pitchFamily="2" charset="0"/>
                <a:ea typeface="+mn-ea"/>
                <a:cs typeface="+mn-cs"/>
              </a:rPr>
              <a:t>fast!</a:t>
            </a:r>
            <a:endParaRPr kumimoji="0" lang="en-KR" sz="39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onic Logo" panose="02000800000000000000" pitchFamily="2" charset="0"/>
              <a:ea typeface="+mn-ea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4877FBD-3B1C-4861-8BA4-E69A08A8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8447" y="4678136"/>
            <a:ext cx="2574339" cy="25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5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98 0 L -2.30885 0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9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639 L -0.84336 -0.02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FFB445-9C2E-EA41-A2A4-832302EF44F9}"/>
              </a:ext>
            </a:extLst>
          </p:cNvPr>
          <p:cNvSpPr txBox="1"/>
          <p:nvPr/>
        </p:nvSpPr>
        <p:spPr>
          <a:xfrm>
            <a:off x="4485623" y="2644394"/>
            <a:ext cx="3413114" cy="1569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Text 7</a:t>
            </a:r>
            <a:endParaRPr kumimoji="0" lang="en-KR" sz="9597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40D0E3-80A1-4902-9E2A-953EE7FFAA8F}"/>
              </a:ext>
            </a:extLst>
          </p:cNvPr>
          <p:cNvSpPr txBox="1"/>
          <p:nvPr/>
        </p:nvSpPr>
        <p:spPr>
          <a:xfrm>
            <a:off x="372389" y="292295"/>
            <a:ext cx="2100768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nic Logo" panose="02000800000000000000" pitchFamily="2" charset="0"/>
                <a:ea typeface="+mn-ea"/>
                <a:cs typeface="+mn-cs"/>
              </a:rPr>
              <a:t>answer</a:t>
            </a:r>
            <a:endParaRPr kumimoji="0" lang="en-KR" sz="39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onic Logo" panose="02000800000000000000" pitchFamily="2" charset="0"/>
              <a:ea typeface="+mn-ea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A8DEDBF-6298-4174-AD88-CB63D75C5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0090" y="4563835"/>
            <a:ext cx="2574339" cy="25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9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639 L -0.84336 -0.02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8345D8-F86F-9145-BE4C-2A9DAB378F44}"/>
              </a:ext>
            </a:extLst>
          </p:cNvPr>
          <p:cNvSpPr txBox="1"/>
          <p:nvPr/>
        </p:nvSpPr>
        <p:spPr>
          <a:xfrm>
            <a:off x="14332372" y="2644375"/>
            <a:ext cx="3220753" cy="1569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Text 1</a:t>
            </a:r>
            <a:endParaRPr kumimoji="0" lang="en-KR" sz="9597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4C7CBF-353E-D048-8AF4-BA02EEB9DF8D}"/>
              </a:ext>
            </a:extLst>
          </p:cNvPr>
          <p:cNvSpPr txBox="1"/>
          <p:nvPr/>
        </p:nvSpPr>
        <p:spPr>
          <a:xfrm>
            <a:off x="307075" y="300460"/>
            <a:ext cx="2777555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nic Logo" panose="02000800000000000000" pitchFamily="2" charset="0"/>
                <a:ea typeface="+mn-ea"/>
                <a:cs typeface="+mn-cs"/>
              </a:rPr>
              <a:t>very fast!</a:t>
            </a:r>
            <a:endParaRPr kumimoji="0" lang="en-KR" sz="39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onic Logo" panose="02000800000000000000" pitchFamily="2" charset="0"/>
              <a:ea typeface="+mn-ea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C0F5E74-D5F5-4D96-8498-C293AAEB7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01540" y="4637315"/>
            <a:ext cx="2574339" cy="25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3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 L -2.30885 0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4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639 L -0.84336 -0.02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A590059E-FF9B-4542-A139-E8610F570A68}"/>
              </a:ext>
            </a:extLst>
          </p:cNvPr>
          <p:cNvGrpSpPr/>
          <p:nvPr/>
        </p:nvGrpSpPr>
        <p:grpSpPr>
          <a:xfrm>
            <a:off x="1394316" y="669471"/>
            <a:ext cx="9557406" cy="3942412"/>
            <a:chOff x="1377987" y="702128"/>
            <a:chExt cx="9557406" cy="394241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5D9E922-271B-9848-B593-DFA11650F83B}"/>
                </a:ext>
              </a:extLst>
            </p:cNvPr>
            <p:cNvSpPr txBox="1"/>
            <p:nvPr/>
          </p:nvSpPr>
          <p:spPr>
            <a:xfrm>
              <a:off x="2575860" y="2474715"/>
              <a:ext cx="8359533" cy="2169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lnSpc>
                  <a:spcPct val="90000"/>
                </a:lnSpc>
              </a:pPr>
              <a:r>
                <a:rPr lang="en-KR" sz="15000" b="1" dirty="0">
                  <a:ln w="76200">
                    <a:solidFill>
                      <a:schemeClr val="accent1">
                        <a:lumMod val="50000"/>
                      </a:schemeClr>
                    </a:solidFill>
                  </a:ln>
                  <a:gradFill flip="none" rotWithShape="1">
                    <a:gsLst>
                      <a:gs pos="12000">
                        <a:srgbClr val="FFC000"/>
                      </a:gs>
                      <a:gs pos="58000">
                        <a:srgbClr val="FFFF66"/>
                      </a:gs>
                      <a:gs pos="100000">
                        <a:prstClr val="white">
                          <a:shade val="100000"/>
                          <a:satMod val="115000"/>
                        </a:prstClr>
                      </a:gs>
                    </a:gsLst>
                    <a:lin ang="16200000" scaled="1"/>
                    <a:tileRect/>
                  </a:gradFill>
                  <a:latin typeface="Sonic Logo" panose="02000800000000000000" pitchFamily="2" charset="0"/>
                </a:rPr>
                <a:t>Round </a:t>
              </a:r>
              <a:r>
                <a:rPr lang="en-US" sz="15000" b="1" dirty="0">
                  <a:ln w="76200">
                    <a:solidFill>
                      <a:schemeClr val="accent1">
                        <a:lumMod val="50000"/>
                      </a:schemeClr>
                    </a:solidFill>
                  </a:ln>
                  <a:gradFill flip="none" rotWithShape="1">
                    <a:gsLst>
                      <a:gs pos="12000">
                        <a:srgbClr val="FFC000"/>
                      </a:gs>
                      <a:gs pos="58000">
                        <a:srgbClr val="FFFF66"/>
                      </a:gs>
                      <a:gs pos="100000">
                        <a:prstClr val="white">
                          <a:shade val="100000"/>
                          <a:satMod val="115000"/>
                        </a:prstClr>
                      </a:gs>
                    </a:gsLst>
                    <a:lin ang="16200000" scaled="1"/>
                    <a:tileRect/>
                  </a:gradFill>
                  <a:latin typeface="Sonic Logo" panose="02000800000000000000" pitchFamily="2" charset="0"/>
                </a:rPr>
                <a:t>8</a:t>
              </a:r>
              <a:endParaRPr lang="en-KR" sz="15000" b="1" dirty="0">
                <a:ln w="76200">
                  <a:solidFill>
                    <a:schemeClr val="accent1">
                      <a:lumMod val="50000"/>
                    </a:schemeClr>
                  </a:solidFill>
                </a:ln>
                <a:gradFill flip="none" rotWithShape="1">
                  <a:gsLst>
                    <a:gs pos="12000">
                      <a:srgbClr val="FFC000"/>
                    </a:gs>
                    <a:gs pos="58000">
                      <a:srgbClr val="FFFF66"/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Sonic Logo" panose="02000800000000000000" pitchFamily="2" charset="0"/>
              </a:endParaRPr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7F29F838-FC04-44C5-8464-CDCAF0CFC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987" y="702128"/>
              <a:ext cx="2395745" cy="3357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706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8345D8-F86F-9145-BE4C-2A9DAB378F44}"/>
              </a:ext>
            </a:extLst>
          </p:cNvPr>
          <p:cNvSpPr txBox="1"/>
          <p:nvPr/>
        </p:nvSpPr>
        <p:spPr>
          <a:xfrm>
            <a:off x="14332372" y="2644375"/>
            <a:ext cx="3429144" cy="1569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Text 8</a:t>
            </a:r>
            <a:endParaRPr kumimoji="0" lang="en-KR" sz="9597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4C7CBF-353E-D048-8AF4-BA02EEB9DF8D}"/>
              </a:ext>
            </a:extLst>
          </p:cNvPr>
          <p:cNvSpPr txBox="1"/>
          <p:nvPr/>
        </p:nvSpPr>
        <p:spPr>
          <a:xfrm>
            <a:off x="307075" y="300460"/>
            <a:ext cx="2777555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nic Logo" panose="02000800000000000000" pitchFamily="2" charset="0"/>
                <a:ea typeface="+mn-ea"/>
                <a:cs typeface="+mn-cs"/>
              </a:rPr>
              <a:t>very fast!</a:t>
            </a:r>
            <a:endParaRPr kumimoji="0" lang="en-KR" sz="39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onic Logo" panose="02000800000000000000" pitchFamily="2" charset="0"/>
              <a:ea typeface="+mn-ea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C0F5E74-D5F5-4D96-8498-C293AAEB7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01540" y="4637315"/>
            <a:ext cx="2574339" cy="25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6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 L -2.30885 0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4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639 L -0.84336 -0.02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8345D8-F86F-9145-BE4C-2A9DAB378F44}"/>
              </a:ext>
            </a:extLst>
          </p:cNvPr>
          <p:cNvSpPr txBox="1"/>
          <p:nvPr/>
        </p:nvSpPr>
        <p:spPr>
          <a:xfrm>
            <a:off x="12190413" y="2644394"/>
            <a:ext cx="3429144" cy="1569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Text 8</a:t>
            </a:r>
            <a:endParaRPr kumimoji="0" lang="en-KR" sz="9597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511C1-83D9-4F85-9A91-76C5340A33D2}"/>
              </a:ext>
            </a:extLst>
          </p:cNvPr>
          <p:cNvSpPr txBox="1"/>
          <p:nvPr/>
        </p:nvSpPr>
        <p:spPr>
          <a:xfrm>
            <a:off x="307075" y="300460"/>
            <a:ext cx="1442831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nic Logo" panose="02000800000000000000" pitchFamily="2" charset="0"/>
                <a:ea typeface="+mn-ea"/>
                <a:cs typeface="+mn-cs"/>
              </a:rPr>
              <a:t>fast!</a:t>
            </a:r>
            <a:endParaRPr kumimoji="0" lang="en-KR" sz="39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onic Logo" panose="02000800000000000000" pitchFamily="2" charset="0"/>
              <a:ea typeface="+mn-ea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4877FBD-3B1C-4861-8BA4-E69A08A8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8447" y="4678136"/>
            <a:ext cx="2574339" cy="25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9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98 0 L -2.30885 0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9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639 L -0.84336 -0.02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FFB445-9C2E-EA41-A2A4-832302EF44F9}"/>
              </a:ext>
            </a:extLst>
          </p:cNvPr>
          <p:cNvSpPr txBox="1"/>
          <p:nvPr/>
        </p:nvSpPr>
        <p:spPr>
          <a:xfrm>
            <a:off x="4485623" y="2644394"/>
            <a:ext cx="3429144" cy="1569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Text 8</a:t>
            </a:r>
            <a:endParaRPr kumimoji="0" lang="en-KR" sz="9597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40D0E3-80A1-4902-9E2A-953EE7FFAA8F}"/>
              </a:ext>
            </a:extLst>
          </p:cNvPr>
          <p:cNvSpPr txBox="1"/>
          <p:nvPr/>
        </p:nvSpPr>
        <p:spPr>
          <a:xfrm>
            <a:off x="372389" y="292295"/>
            <a:ext cx="2100768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nic Logo" panose="02000800000000000000" pitchFamily="2" charset="0"/>
                <a:ea typeface="+mn-ea"/>
                <a:cs typeface="+mn-cs"/>
              </a:rPr>
              <a:t>answer</a:t>
            </a:r>
            <a:endParaRPr kumimoji="0" lang="en-KR" sz="39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onic Logo" panose="02000800000000000000" pitchFamily="2" charset="0"/>
              <a:ea typeface="+mn-ea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A8DEDBF-6298-4174-AD88-CB63D75C5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0090" y="4563835"/>
            <a:ext cx="2574339" cy="25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2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639 L -0.84336 -0.02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4878FE-4308-4AB0-A2E0-3DCCFAC30451}"/>
              </a:ext>
            </a:extLst>
          </p:cNvPr>
          <p:cNvSpPr txBox="1"/>
          <p:nvPr/>
        </p:nvSpPr>
        <p:spPr>
          <a:xfrm>
            <a:off x="1222380" y="2344087"/>
            <a:ext cx="10237098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lnSpc>
                <a:spcPct val="90000"/>
              </a:lnSpc>
            </a:pPr>
            <a:r>
              <a:rPr lang="en-US" sz="15000" b="1" dirty="0">
                <a:ln w="76200">
                  <a:solidFill>
                    <a:schemeClr val="accent1">
                      <a:lumMod val="50000"/>
                    </a:schemeClr>
                  </a:solidFill>
                </a:ln>
                <a:gradFill flip="none" rotWithShape="1">
                  <a:gsLst>
                    <a:gs pos="12000">
                      <a:srgbClr val="FFC000"/>
                    </a:gs>
                    <a:gs pos="58000">
                      <a:srgbClr val="FFFF66"/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Sonic Logo" panose="02000800000000000000" pitchFamily="2" charset="0"/>
              </a:rPr>
              <a:t>Good Job !</a:t>
            </a:r>
            <a:endParaRPr lang="en-KR" sz="15000" b="1" dirty="0">
              <a:ln w="76200">
                <a:solidFill>
                  <a:schemeClr val="accent1">
                    <a:lumMod val="50000"/>
                  </a:schemeClr>
                </a:solidFill>
              </a:ln>
              <a:gradFill flip="none" rotWithShape="1">
                <a:gsLst>
                  <a:gs pos="12000">
                    <a:srgbClr val="FFC000"/>
                  </a:gs>
                  <a:gs pos="58000">
                    <a:srgbClr val="FFFF66"/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latin typeface="Sonic Logo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85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8345D8-F86F-9145-BE4C-2A9DAB378F44}"/>
              </a:ext>
            </a:extLst>
          </p:cNvPr>
          <p:cNvSpPr txBox="1"/>
          <p:nvPr/>
        </p:nvSpPr>
        <p:spPr>
          <a:xfrm>
            <a:off x="12190413" y="2644394"/>
            <a:ext cx="3220753" cy="1569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597" dirty="0">
                <a:solidFill>
                  <a:srgbClr val="00B0F0"/>
                </a:solidFill>
                <a:latin typeface="Berlin Sans FB Demi" panose="020E0802020502020306" pitchFamily="34" charset="0"/>
              </a:rPr>
              <a:t>T</a:t>
            </a:r>
            <a:r>
              <a:rPr kumimoji="0" lang="en-US" sz="9597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ext</a:t>
            </a:r>
            <a:r>
              <a:rPr kumimoji="0" lang="en-US" sz="959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1</a:t>
            </a:r>
            <a:endParaRPr kumimoji="0" lang="en-KR" sz="9597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511C1-83D9-4F85-9A91-76C5340A33D2}"/>
              </a:ext>
            </a:extLst>
          </p:cNvPr>
          <p:cNvSpPr txBox="1"/>
          <p:nvPr/>
        </p:nvSpPr>
        <p:spPr>
          <a:xfrm>
            <a:off x="307075" y="300460"/>
            <a:ext cx="1442831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nic Logo" panose="02000800000000000000" pitchFamily="2" charset="0"/>
                <a:ea typeface="+mn-ea"/>
                <a:cs typeface="+mn-cs"/>
              </a:rPr>
              <a:t>fast!</a:t>
            </a:r>
            <a:endParaRPr kumimoji="0" lang="en-KR" sz="39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onic Logo" panose="02000800000000000000" pitchFamily="2" charset="0"/>
              <a:ea typeface="+mn-ea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4877FBD-3B1C-4861-8BA4-E69A08A8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8447" y="4678136"/>
            <a:ext cx="2574339" cy="25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98 0 L -2.30885 0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9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639 L -0.84336 -0.02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FFB445-9C2E-EA41-A2A4-832302EF44F9}"/>
              </a:ext>
            </a:extLst>
          </p:cNvPr>
          <p:cNvSpPr txBox="1"/>
          <p:nvPr/>
        </p:nvSpPr>
        <p:spPr>
          <a:xfrm>
            <a:off x="4485623" y="2644394"/>
            <a:ext cx="3220753" cy="1569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Text 1</a:t>
            </a:r>
            <a:endParaRPr kumimoji="0" lang="en-KR" sz="9597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40D0E3-80A1-4902-9E2A-953EE7FFAA8F}"/>
              </a:ext>
            </a:extLst>
          </p:cNvPr>
          <p:cNvSpPr txBox="1"/>
          <p:nvPr/>
        </p:nvSpPr>
        <p:spPr>
          <a:xfrm>
            <a:off x="372389" y="292295"/>
            <a:ext cx="2100768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nic Logo" panose="02000800000000000000" pitchFamily="2" charset="0"/>
                <a:ea typeface="+mn-ea"/>
                <a:cs typeface="+mn-cs"/>
              </a:rPr>
              <a:t>answer</a:t>
            </a:r>
            <a:endParaRPr kumimoji="0" lang="en-KR" sz="39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onic Logo" panose="02000800000000000000" pitchFamily="2" charset="0"/>
              <a:ea typeface="+mn-ea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A8DEDBF-6298-4174-AD88-CB63D75C5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0090" y="4563835"/>
            <a:ext cx="2574339" cy="25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7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639 L -0.84336 -0.02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A590059E-FF9B-4542-A139-E8610F570A68}"/>
              </a:ext>
            </a:extLst>
          </p:cNvPr>
          <p:cNvGrpSpPr/>
          <p:nvPr/>
        </p:nvGrpSpPr>
        <p:grpSpPr>
          <a:xfrm>
            <a:off x="1394316" y="669471"/>
            <a:ext cx="9472446" cy="3942412"/>
            <a:chOff x="1377987" y="702128"/>
            <a:chExt cx="9472446" cy="394241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5D9E922-271B-9848-B593-DFA11650F83B}"/>
                </a:ext>
              </a:extLst>
            </p:cNvPr>
            <p:cNvSpPr txBox="1"/>
            <p:nvPr/>
          </p:nvSpPr>
          <p:spPr>
            <a:xfrm>
              <a:off x="2575860" y="2474715"/>
              <a:ext cx="8274573" cy="2169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lnSpc>
                  <a:spcPct val="90000"/>
                </a:lnSpc>
              </a:pPr>
              <a:r>
                <a:rPr lang="en-KR" sz="15000" b="1" dirty="0">
                  <a:ln w="76200">
                    <a:solidFill>
                      <a:schemeClr val="accent1">
                        <a:lumMod val="50000"/>
                      </a:schemeClr>
                    </a:solidFill>
                  </a:ln>
                  <a:gradFill flip="none" rotWithShape="1">
                    <a:gsLst>
                      <a:gs pos="12000">
                        <a:srgbClr val="FFC000"/>
                      </a:gs>
                      <a:gs pos="58000">
                        <a:srgbClr val="FFFF66"/>
                      </a:gs>
                      <a:gs pos="100000">
                        <a:prstClr val="white">
                          <a:shade val="100000"/>
                          <a:satMod val="115000"/>
                        </a:prstClr>
                      </a:gs>
                    </a:gsLst>
                    <a:lin ang="16200000" scaled="1"/>
                    <a:tileRect/>
                  </a:gradFill>
                  <a:latin typeface="Sonic Logo" panose="02000800000000000000" pitchFamily="2" charset="0"/>
                </a:rPr>
                <a:t>Round </a:t>
              </a:r>
              <a:r>
                <a:rPr lang="en-US" sz="15000" b="1" dirty="0">
                  <a:ln w="76200">
                    <a:solidFill>
                      <a:schemeClr val="accent1">
                        <a:lumMod val="50000"/>
                      </a:schemeClr>
                    </a:solidFill>
                  </a:ln>
                  <a:gradFill flip="none" rotWithShape="1">
                    <a:gsLst>
                      <a:gs pos="12000">
                        <a:srgbClr val="FFC000"/>
                      </a:gs>
                      <a:gs pos="58000">
                        <a:srgbClr val="FFFF66"/>
                      </a:gs>
                      <a:gs pos="100000">
                        <a:prstClr val="white">
                          <a:shade val="100000"/>
                          <a:satMod val="115000"/>
                        </a:prstClr>
                      </a:gs>
                    </a:gsLst>
                    <a:lin ang="16200000" scaled="1"/>
                    <a:tileRect/>
                  </a:gradFill>
                  <a:latin typeface="Sonic Logo" panose="02000800000000000000" pitchFamily="2" charset="0"/>
                </a:rPr>
                <a:t>2</a:t>
              </a:r>
              <a:endParaRPr lang="en-KR" sz="15000" b="1" dirty="0">
                <a:ln w="76200">
                  <a:solidFill>
                    <a:schemeClr val="accent1">
                      <a:lumMod val="50000"/>
                    </a:schemeClr>
                  </a:solidFill>
                </a:ln>
                <a:gradFill flip="none" rotWithShape="1">
                  <a:gsLst>
                    <a:gs pos="12000">
                      <a:srgbClr val="FFC000"/>
                    </a:gs>
                    <a:gs pos="58000">
                      <a:srgbClr val="FFFF66"/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Sonic Logo" panose="02000800000000000000" pitchFamily="2" charset="0"/>
              </a:endParaRPr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7F29F838-FC04-44C5-8464-CDCAF0CFC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987" y="702128"/>
              <a:ext cx="2395745" cy="3357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863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8345D8-F86F-9145-BE4C-2A9DAB378F44}"/>
              </a:ext>
            </a:extLst>
          </p:cNvPr>
          <p:cNvSpPr txBox="1"/>
          <p:nvPr/>
        </p:nvSpPr>
        <p:spPr>
          <a:xfrm>
            <a:off x="14332372" y="2644375"/>
            <a:ext cx="3461204" cy="1569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Text 2</a:t>
            </a:r>
            <a:endParaRPr kumimoji="0" lang="en-KR" sz="9597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4C7CBF-353E-D048-8AF4-BA02EEB9DF8D}"/>
              </a:ext>
            </a:extLst>
          </p:cNvPr>
          <p:cNvSpPr txBox="1"/>
          <p:nvPr/>
        </p:nvSpPr>
        <p:spPr>
          <a:xfrm>
            <a:off x="307075" y="300460"/>
            <a:ext cx="2777555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nic Logo" panose="02000800000000000000" pitchFamily="2" charset="0"/>
                <a:ea typeface="+mn-ea"/>
                <a:cs typeface="+mn-cs"/>
              </a:rPr>
              <a:t>very fast!</a:t>
            </a:r>
            <a:endParaRPr kumimoji="0" lang="en-KR" sz="39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onic Logo" panose="02000800000000000000" pitchFamily="2" charset="0"/>
              <a:ea typeface="+mn-ea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C0F5E74-D5F5-4D96-8498-C293AAEB7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01540" y="4637315"/>
            <a:ext cx="2574339" cy="25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3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 L -2.30885 0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4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639 L -0.84336 -0.02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8345D8-F86F-9145-BE4C-2A9DAB378F44}"/>
              </a:ext>
            </a:extLst>
          </p:cNvPr>
          <p:cNvSpPr txBox="1"/>
          <p:nvPr/>
        </p:nvSpPr>
        <p:spPr>
          <a:xfrm>
            <a:off x="12190413" y="2644394"/>
            <a:ext cx="3461204" cy="1569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Text 2</a:t>
            </a:r>
            <a:endParaRPr kumimoji="0" lang="en-KR" sz="9597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511C1-83D9-4F85-9A91-76C5340A33D2}"/>
              </a:ext>
            </a:extLst>
          </p:cNvPr>
          <p:cNvSpPr txBox="1"/>
          <p:nvPr/>
        </p:nvSpPr>
        <p:spPr>
          <a:xfrm>
            <a:off x="307075" y="300460"/>
            <a:ext cx="1442831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nic Logo" panose="02000800000000000000" pitchFamily="2" charset="0"/>
                <a:ea typeface="+mn-ea"/>
                <a:cs typeface="+mn-cs"/>
              </a:rPr>
              <a:t>fast!</a:t>
            </a:r>
            <a:endParaRPr kumimoji="0" lang="en-KR" sz="39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onic Logo" panose="02000800000000000000" pitchFamily="2" charset="0"/>
              <a:ea typeface="+mn-ea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4877FBD-3B1C-4861-8BA4-E69A08A8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8447" y="4678136"/>
            <a:ext cx="2574339" cy="25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3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98 0 L -2.30885 0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9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639 L -0.84336 -0.02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FFB445-9C2E-EA41-A2A4-832302EF44F9}"/>
              </a:ext>
            </a:extLst>
          </p:cNvPr>
          <p:cNvSpPr txBox="1"/>
          <p:nvPr/>
        </p:nvSpPr>
        <p:spPr>
          <a:xfrm>
            <a:off x="4485623" y="2644394"/>
            <a:ext cx="3461204" cy="1569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9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Text 2</a:t>
            </a:r>
            <a:endParaRPr kumimoji="0" lang="en-KR" sz="9597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40D0E3-80A1-4902-9E2A-953EE7FFAA8F}"/>
              </a:ext>
            </a:extLst>
          </p:cNvPr>
          <p:cNvSpPr txBox="1"/>
          <p:nvPr/>
        </p:nvSpPr>
        <p:spPr>
          <a:xfrm>
            <a:off x="372389" y="292295"/>
            <a:ext cx="2100768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nic Logo" panose="02000800000000000000" pitchFamily="2" charset="0"/>
                <a:ea typeface="+mn-ea"/>
                <a:cs typeface="+mn-cs"/>
              </a:rPr>
              <a:t>answer</a:t>
            </a:r>
            <a:endParaRPr kumimoji="0" lang="en-KR" sz="39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onic Logo" panose="02000800000000000000" pitchFamily="2" charset="0"/>
              <a:ea typeface="+mn-ea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A8DEDBF-6298-4174-AD88-CB63D75C5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0090" y="4563835"/>
            <a:ext cx="2574339" cy="25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1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639 L -0.84336 -0.02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119</Words>
  <Application>Microsoft Office PowerPoint</Application>
  <PresentationFormat>Widescreen</PresentationFormat>
  <Paragraphs>58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Berlin Sans FB Demi</vt:lpstr>
      <vt:lpstr>Sonic Logo</vt:lpstr>
      <vt:lpstr>Calibri Light</vt:lpstr>
      <vt:lpstr>Arial</vt:lpstr>
      <vt:lpstr>Calibri</vt:lpstr>
      <vt:lpstr>맑은 고딕</vt:lpstr>
      <vt:lpstr>Aharoni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김재현</cp:lastModifiedBy>
  <cp:revision>9</cp:revision>
  <dcterms:created xsi:type="dcterms:W3CDTF">2024-03-28T04:37:32Z</dcterms:created>
  <dcterms:modified xsi:type="dcterms:W3CDTF">2024-08-06T00:23:03Z</dcterms:modified>
</cp:coreProperties>
</file>