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5" r:id="rId4"/>
    <p:sldId id="258" r:id="rId5"/>
    <p:sldId id="264" r:id="rId6"/>
    <p:sldId id="262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101AC0-E342-447A-B967-462C8AD09052}">
          <p14:sldIdLst>
            <p14:sldId id="256"/>
            <p14:sldId id="266"/>
          </p14:sldIdLst>
        </p14:section>
        <p14:section name="Reading Version" id="{D254F20D-027C-4BF8-B973-DE449AD85C78}">
          <p14:sldIdLst>
            <p14:sldId id="265"/>
            <p14:sldId id="258"/>
            <p14:sldId id="264"/>
            <p14:sldId id="262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CCCC00"/>
    <a:srgbClr val="FF9933"/>
    <a:srgbClr val="FF7C80"/>
    <a:srgbClr val="99CCFF"/>
    <a:srgbClr val="2F528F"/>
    <a:srgbClr val="9999FF"/>
    <a:srgbClr val="00CC00"/>
    <a:srgbClr val="6547D1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728C-E436-4E88-BC32-3F980D33E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8A6AC-FF69-43BB-85D0-979E1F8EC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D8DF5-8104-4C31-ACE0-D44ECF759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0E81-12A1-4CA0-AAF9-B638E13959B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236CB-7D77-4994-B665-7F99B65F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1A3E1-6B3F-4147-B9A7-98EA68F2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25888-2E34-44B4-B7AE-6B3314E88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13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F899-C39C-49D9-8A26-39EE52750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A9BFD-411E-4FB3-A58F-7292DF085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7F9A4-5836-4B29-93C6-43754BEDD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0E81-12A1-4CA0-AAF9-B638E13959B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46CC6-321B-4310-9C3E-AECEE6D39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9513A-241F-453A-9769-C1174B1E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25888-2E34-44B4-B7AE-6B3314E88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405206-BEDA-451A-A48F-3BBA7EB14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6181-2F13-4CF5-933F-DC419DB0E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F6B7E-D78F-4697-82BF-D0D9AA18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0E81-12A1-4CA0-AAF9-B638E13959B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DB549-35A7-4111-9D02-0AE38774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207D5-E5CE-4613-B59B-906E7373B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25888-2E34-44B4-B7AE-6B3314E88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25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EE0EE-9117-432D-BD1F-F158B7EC7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11F3A-9A2F-4A54-A050-F0228DA8A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C5725-CB4B-4E33-ABC1-D5B23B5D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0E81-12A1-4CA0-AAF9-B638E13959B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4DF0A-F11D-4A81-B483-1C89FB375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6AEB3-1D14-49A8-B87E-0C1EBB1F0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25888-2E34-44B4-B7AE-6B3314E88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7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CB8B-3E7F-4BB1-8635-FF57E690F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3713A-51AA-44AC-BE3C-677C746AC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DEE6A-3966-4A99-AD08-4E79448EA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0E81-12A1-4CA0-AAF9-B638E13959B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E7A39-DC39-4DED-94C9-A12F38932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18A8-0C59-4D19-B21C-BFEA39944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25888-2E34-44B4-B7AE-6B3314E88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3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5F326-7A52-4EE1-9796-B3AE37D12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71BDD-6570-4826-9706-D48774EAD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BC1F7-2617-4BE5-BEEB-12C643206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4BDD5-A2F8-4CD1-AE3C-88EFB4F8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0E81-12A1-4CA0-AAF9-B638E13959B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547AC-8694-464F-BE8F-E01B2981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B10FA-4BF1-4FA2-9C0F-44A49495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25888-2E34-44B4-B7AE-6B3314E88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54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1483E-21D0-47F8-ADA1-C09BA4DF9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533B6-A536-4912-AB84-D97B420FD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E49BD-660C-4907-B895-7B073B881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C63D4-35EF-4FE0-9A09-7F4FC9F18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82AEB6-EF92-4FF5-84C6-C4B96F758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755A9D-A53B-4567-AE74-BB9D9715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0E81-12A1-4CA0-AAF9-B638E13959B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35C6DE-0668-46AE-9E26-BED37D502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4615B-9184-4D31-B294-CA7FFA37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25888-2E34-44B4-B7AE-6B3314E88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3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F1138-44F9-47C1-A3F0-893ED4010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2EF99-3DC4-46CE-816D-F952C547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0E81-12A1-4CA0-AAF9-B638E13959B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9301A-AC09-498A-80D5-3A56520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2CBC9-1D57-4505-B71E-2738E567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25888-2E34-44B4-B7AE-6B3314E88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8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EC9DE3-651D-4699-8DF3-2A6D593A6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0E81-12A1-4CA0-AAF9-B638E13959B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3EF4AB-0834-4322-9EEE-A89FE1176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D1BBB-83B3-4271-AE24-74938196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25888-2E34-44B4-B7AE-6B3314E88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5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CC4A1-A4D2-4BBC-A775-FBE9C3D1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F36B6-05AC-4420-8B82-B3AAE63DC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A41D8-9640-4DB1-B061-522F5F41A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13C83-FE55-4EA0-BE62-B4631354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0E81-12A1-4CA0-AAF9-B638E13959B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8178D-B68F-4C5F-AE64-1D96711EC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E24B5-9B1D-4ED3-8800-4D32E671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25888-2E34-44B4-B7AE-6B3314E88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6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3AF1-14DC-4FAA-B934-C78B611A6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78E9BF-E0EA-486F-B6B8-EDE8210B7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F5983-522E-49DB-BDDE-32BB65C65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D92EE-E076-4F17-B291-0A75BFA5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0E81-12A1-4CA0-AAF9-B638E13959B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DD0A9-8EF6-44ED-9B30-57479FEB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F8013-14A1-4D45-A54A-3E9DB54A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25888-2E34-44B4-B7AE-6B3314E88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4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2D045B-DD40-404A-84F4-51BDA171F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85813-D990-456E-9CFD-9DE1E0ECD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E53A7-6EF4-425F-B271-A52E0D3AF5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F0E81-12A1-4CA0-AAF9-B638E13959BE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3216C-F6BB-40F1-B9CC-C93AFC8E5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07C85-0ADB-4466-A59C-C49B121B1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25888-2E34-44B4-B7AE-6B3314E88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4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2.png"/><Relationship Id="rId21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11.jp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6.png"/><Relationship Id="rId24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2.png"/><Relationship Id="rId21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11.jp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6.png"/><Relationship Id="rId24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C04F1-5F8A-4204-B3A0-332C30EDD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659" y="2417470"/>
            <a:ext cx="5415986" cy="282289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944EC7-2B96-4E1E-A353-3137A4BD7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53" y="0"/>
            <a:ext cx="4307838" cy="1397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5F77AD-A0CC-4665-9F4A-1C2975683858}"/>
              </a:ext>
            </a:extLst>
          </p:cNvPr>
          <p:cNvSpPr txBox="1"/>
          <p:nvPr/>
        </p:nvSpPr>
        <p:spPr>
          <a:xfrm>
            <a:off x="3730197" y="929718"/>
            <a:ext cx="2498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Bubble Jelly Shadow" panose="02000600000000000000" pitchFamily="50" charset="0"/>
              </a:rPr>
              <a:t>Jelly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Bubble Jelly Shadow" panose="02000600000000000000" pitchFamily="50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6A75D-0555-470B-8DCF-D0E04647EA91}"/>
              </a:ext>
            </a:extLst>
          </p:cNvPr>
          <p:cNvSpPr txBox="1"/>
          <p:nvPr/>
        </p:nvSpPr>
        <p:spPr>
          <a:xfrm>
            <a:off x="5955137" y="1052828"/>
            <a:ext cx="2498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CCC00"/>
                </a:solidFill>
                <a:latin typeface="Bubble Jelly Shadow" panose="02000600000000000000" pitchFamily="50" charset="0"/>
              </a:rPr>
              <a:t>Bean</a:t>
            </a:r>
            <a:r>
              <a:rPr lang="en-US" sz="7200" dirty="0">
                <a:solidFill>
                  <a:srgbClr val="00CC00"/>
                </a:solidFill>
                <a:latin typeface="Bubble Jelly Shadow" panose="02000600000000000000" pitchFamily="50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FBFC93-652D-4E0D-B16F-1E33787F5432}"/>
              </a:ext>
            </a:extLst>
          </p:cNvPr>
          <p:cNvSpPr txBox="1"/>
          <p:nvPr/>
        </p:nvSpPr>
        <p:spPr>
          <a:xfrm>
            <a:off x="3870949" y="5404679"/>
            <a:ext cx="4926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rgbClr val="9999FF"/>
                </a:solidFill>
                <a:latin typeface="Bubble Jelly Shadow" panose="02000600000000000000" pitchFamily="50" charset="0"/>
              </a:rPr>
              <a:t>Matching</a:t>
            </a:r>
            <a:r>
              <a:rPr lang="en-US" sz="8000" dirty="0">
                <a:solidFill>
                  <a:srgbClr val="FF6600"/>
                </a:solidFill>
                <a:latin typeface="Bubble Jelly Shadow" panose="02000600000000000000" pitchFamily="50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2141F5-8947-4D6D-AD21-EA674F198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6616" y="2417470"/>
            <a:ext cx="5415986" cy="282289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C11D5E-D78A-4C6D-AFE7-D76137C1F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934" y="2417470"/>
            <a:ext cx="5415986" cy="282289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Dumb Ways to Die - Unlockable Music Video (iPhone-iPad)">
            <a:hlinkClick r:id="" action="ppaction://media"/>
            <a:extLst>
              <a:ext uri="{FF2B5EF4-FFF2-40B4-BE49-F238E27FC236}">
                <a16:creationId xmlns:a16="http://schemas.microsoft.com/office/drawing/2014/main" id="{56E6D29F-DBB9-474C-B334-6F1670AA45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92" end="15322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9105" y="-1560443"/>
            <a:ext cx="609600" cy="609600"/>
          </a:xfrm>
          <a:prstGeom prst="rect">
            <a:avLst/>
          </a:prstGeom>
        </p:spPr>
      </p:pic>
      <p:sp>
        <p:nvSpPr>
          <p:cNvPr id="4" name="사각형: 둥근 모서리 3">
            <a:hlinkClick r:id="rId8" action="ppaction://hlinksldjump"/>
            <a:extLst>
              <a:ext uri="{FF2B5EF4-FFF2-40B4-BE49-F238E27FC236}">
                <a16:creationId xmlns:a16="http://schemas.microsoft.com/office/drawing/2014/main" id="{CC8DAAE4-4148-4AF4-86A7-6EE11BC4D090}"/>
              </a:ext>
            </a:extLst>
          </p:cNvPr>
          <p:cNvSpPr/>
          <p:nvPr/>
        </p:nvSpPr>
        <p:spPr>
          <a:xfrm>
            <a:off x="9820405" y="6066398"/>
            <a:ext cx="2054268" cy="5267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3200" b="1" dirty="0">
                <a:solidFill>
                  <a:srgbClr val="FF99CC"/>
                </a:solidFill>
                <a:latin typeface="Jelly Bean Sandwich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68571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0 L 3.5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7037E-6 L 8.33333E-7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3.7037E-6 L 4.79167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944EC7-2B96-4E1E-A353-3137A4BD7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53" y="0"/>
            <a:ext cx="4307838" cy="1397421"/>
          </a:xfrm>
          <a:prstGeom prst="rect">
            <a:avLst/>
          </a:prstGeom>
        </p:spPr>
      </p:pic>
      <p:sp>
        <p:nvSpPr>
          <p:cNvPr id="13" name="Rectangle 86">
            <a:extLst>
              <a:ext uri="{FF2B5EF4-FFF2-40B4-BE49-F238E27FC236}">
                <a16:creationId xmlns:a16="http://schemas.microsoft.com/office/drawing/2014/main" id="{8D50E4A5-9145-40F5-9E05-670F3F0C55D1}"/>
              </a:ext>
            </a:extLst>
          </p:cNvPr>
          <p:cNvSpPr/>
          <p:nvPr/>
        </p:nvSpPr>
        <p:spPr>
          <a:xfrm>
            <a:off x="1617518" y="0"/>
            <a:ext cx="8956964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C23">
            <a:extLst>
              <a:ext uri="{FF2B5EF4-FFF2-40B4-BE49-F238E27FC236}">
                <a16:creationId xmlns:a16="http://schemas.microsoft.com/office/drawing/2014/main" id="{F63A9895-592E-4083-B8E7-21C9F57AC889}"/>
              </a:ext>
            </a:extLst>
          </p:cNvPr>
          <p:cNvGrpSpPr/>
          <p:nvPr/>
        </p:nvGrpSpPr>
        <p:grpSpPr>
          <a:xfrm>
            <a:off x="1859179" y="1485900"/>
            <a:ext cx="8473642" cy="4910164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7" name="Rectangle 108">
              <a:extLst>
                <a:ext uri="{FF2B5EF4-FFF2-40B4-BE49-F238E27FC236}">
                  <a16:creationId xmlns:a16="http://schemas.microsoft.com/office/drawing/2014/main" id="{983F8BF3-67F4-47C8-8913-77279D243165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951CD7-4416-4411-AE8C-2DA5036FDA38}"/>
                </a:ext>
              </a:extLst>
            </p:cNvPr>
            <p:cNvSpPr txBox="1"/>
            <p:nvPr/>
          </p:nvSpPr>
          <p:spPr>
            <a:xfrm>
              <a:off x="263544" y="547978"/>
              <a:ext cx="1660326" cy="7729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Divide the class into teams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each round one team reads two sentences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the teacher will then click on the sentences to reveal the injured jellybeans. If the jellybeans match then the team gets 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two points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the team with the highest score at the end wins the game.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FBFC93-652D-4E0D-B16F-1E33787F5432}"/>
              </a:ext>
            </a:extLst>
          </p:cNvPr>
          <p:cNvSpPr txBox="1"/>
          <p:nvPr/>
        </p:nvSpPr>
        <p:spPr>
          <a:xfrm>
            <a:off x="3286196" y="239134"/>
            <a:ext cx="6935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9999FF"/>
                </a:solidFill>
                <a:latin typeface="Bubble Jelly Shadow" panose="02000600000000000000" pitchFamily="50" charset="0"/>
              </a:rPr>
              <a:t>How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CCCC00"/>
                </a:solidFill>
                <a:latin typeface="Bubble Jelly Shadow" panose="02000600000000000000" pitchFamily="50" charset="0"/>
              </a:rPr>
              <a:t>to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9999FF"/>
                </a:solidFill>
                <a:latin typeface="Bubble Jelly Shadow" panose="02000600000000000000" pitchFamily="50" charset="0"/>
              </a:rPr>
              <a:t>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Bubble Jelly Shadow" panose="02000600000000000000" pitchFamily="50" charset="0"/>
              </a:rPr>
              <a:t>play</a:t>
            </a:r>
            <a:endParaRPr lang="en-US" sz="9600" dirty="0">
              <a:solidFill>
                <a:srgbClr val="FF9933"/>
              </a:solidFill>
              <a:latin typeface="Bubble Jelly Shadow" panose="02000600000000000000" pitchFamily="50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1804535-492B-4577-99DC-E3CDE190E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14" y="0"/>
            <a:ext cx="1121498" cy="227469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E2C2081E-A8FF-4232-8F3D-2DEC6CC72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963" y="5186706"/>
            <a:ext cx="1115154" cy="1185249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13AE538-CB45-457B-BD43-1EA4C81EA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77" y="5109108"/>
            <a:ext cx="1410423" cy="141042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55DC5AD-E8BB-4909-A344-5835C6492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99" y="5074120"/>
            <a:ext cx="1410423" cy="141042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72C96CAB-2608-4CE3-AA97-65A76DDAC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660" y="5096735"/>
            <a:ext cx="1410423" cy="141042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3FE4C2E4-D4FF-4CCF-A4F3-CECE5B4A3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9660" y="4779435"/>
            <a:ext cx="584330" cy="56675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5171892-2BC0-4743-B09D-64B3BC787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212" y="4757448"/>
            <a:ext cx="507444" cy="5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48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B4B10E7-4F3D-4704-BDDF-A63F07E9C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331950-7E01-4F87-B663-1BD6B06D1CBF}"/>
              </a:ext>
            </a:extLst>
          </p:cNvPr>
          <p:cNvSpPr txBox="1"/>
          <p:nvPr/>
        </p:nvSpPr>
        <p:spPr>
          <a:xfrm>
            <a:off x="220878" y="-197285"/>
            <a:ext cx="6935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9999FF"/>
                </a:solidFill>
                <a:latin typeface="Bubble Jelly Shadow" panose="02000600000000000000" pitchFamily="50" charset="0"/>
              </a:rPr>
              <a:t>Round </a:t>
            </a: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  <a:latin typeface="Bubble Jelly Shadow" panose="02000600000000000000" pitchFamily="50" charset="0"/>
              </a:rPr>
              <a:t>One</a:t>
            </a:r>
            <a:endParaRPr lang="en-US" sz="7200" dirty="0">
              <a:solidFill>
                <a:srgbClr val="FF9933"/>
              </a:solidFill>
              <a:latin typeface="Bubble Jelly Shadow" panose="02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38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9ADE197C-BEEF-46C9-8903-52D9D4AD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6" y="205684"/>
            <a:ext cx="11997968" cy="63160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D976CD5-FB82-4B33-BCF9-315336F8F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93" y="452419"/>
            <a:ext cx="1530229" cy="121320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FEA4265-5768-4907-8285-DC46769EE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65" y="3454868"/>
            <a:ext cx="911988" cy="138722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CBC7194-A57D-45F5-9835-7F9EF7C2D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49" y="5009098"/>
            <a:ext cx="1512589" cy="151258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9681DCC-D50D-420B-90F9-411C435116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51" y="293908"/>
            <a:ext cx="1530229" cy="15302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E2545D1-74D6-43D6-B0FE-0096B22FA2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734" y="293907"/>
            <a:ext cx="1530229" cy="153022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903B943-E8BB-499D-BEF8-1DF8658A30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7" y="3429000"/>
            <a:ext cx="1516286" cy="151628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EA38F2D-AFF0-4A94-BDA9-224B605E28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52" y="3249453"/>
            <a:ext cx="1592636" cy="159263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BA5FA21-87DA-4126-93F7-4E5AFE6AD6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95" y="1891982"/>
            <a:ext cx="1221881" cy="129868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E94BCB7-3B06-4838-AE0C-878E1A55FB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567" y="1890543"/>
            <a:ext cx="1512589" cy="1512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BCA0A22-63A5-48F7-B89D-C407CA68F9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292" y="1848902"/>
            <a:ext cx="1091307" cy="147967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6095EA9-60E1-43E1-A005-A487215184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915" y="1775268"/>
            <a:ext cx="1618527" cy="161852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4E618A7-2E99-4DCF-A521-5C592EEB1E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608" y="5009098"/>
            <a:ext cx="1396989" cy="13969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A476387-A43B-4B52-9925-BC7B48E4EC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97653" y="3541873"/>
            <a:ext cx="1530229" cy="121320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7AC302C-AD85-4A20-A7DD-657377D5D8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70341" y="4942477"/>
            <a:ext cx="1530229" cy="153022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0085631-032B-4150-8941-D1D762091E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8594" y="4993583"/>
            <a:ext cx="1530229" cy="153022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FF985A-4B02-4B3A-B449-4CEACC99859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3238" y="1836986"/>
            <a:ext cx="1091279" cy="148145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9BAC083-2E43-40AA-A5E4-C3F5A4B5B3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64839" y="5009098"/>
            <a:ext cx="1225402" cy="129856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428717E-8F3C-4205-8B96-900A9C6F15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22566" y="248182"/>
            <a:ext cx="1615580" cy="162167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5391916-CFE9-4FD6-AA89-707107A95B7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75071" y="4902408"/>
            <a:ext cx="1518036" cy="151193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1F3687C-BA80-4644-AF32-C1DFE9358B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04940" y="336313"/>
            <a:ext cx="914479" cy="138391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B72550F-6EC4-4391-A3B9-9D142355A9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82124" y="168954"/>
            <a:ext cx="1597290" cy="159119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1B285EE-66DB-4849-852D-B559BED9E9B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22080" y="1791344"/>
            <a:ext cx="1511939" cy="151193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7643205-117B-4E6A-8018-C9555866208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375996" y="3390469"/>
            <a:ext cx="1511939" cy="151193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BD0780D-9DD8-4696-B45C-1398A6BD532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69023" y="3511874"/>
            <a:ext cx="1396105" cy="1396105"/>
          </a:xfrm>
          <a:prstGeom prst="rect">
            <a:avLst/>
          </a:prstGeom>
        </p:spPr>
      </p:pic>
      <p:grpSp>
        <p:nvGrpSpPr>
          <p:cNvPr id="108" name="C23">
            <a:extLst>
              <a:ext uri="{FF2B5EF4-FFF2-40B4-BE49-F238E27FC236}">
                <a16:creationId xmlns:a16="http://schemas.microsoft.com/office/drawing/2014/main" id="{23AE314A-5A94-423B-A5F6-1F39671A9882}"/>
              </a:ext>
            </a:extLst>
          </p:cNvPr>
          <p:cNvGrpSpPr/>
          <p:nvPr/>
        </p:nvGrpSpPr>
        <p:grpSpPr>
          <a:xfrm>
            <a:off x="8162203" y="5015606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924AFE0-35CC-4165-B64E-42C5977B444F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EAAEAD7-23C8-490A-9EAD-50C2A9CA2BD3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11" name="C24">
            <a:extLst>
              <a:ext uri="{FF2B5EF4-FFF2-40B4-BE49-F238E27FC236}">
                <a16:creationId xmlns:a16="http://schemas.microsoft.com/office/drawing/2014/main" id="{A4BEC0B2-D5CC-42FF-BDEB-85A0EA6A11B8}"/>
              </a:ext>
            </a:extLst>
          </p:cNvPr>
          <p:cNvGrpSpPr/>
          <p:nvPr/>
        </p:nvGrpSpPr>
        <p:grpSpPr>
          <a:xfrm>
            <a:off x="10151332" y="5015606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BDD76FD-CE24-45EB-83A8-7996CE50F387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5DA1D35-E7D7-4FE1-90E6-EEF5DA2D5680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14" name="C10">
            <a:extLst>
              <a:ext uri="{FF2B5EF4-FFF2-40B4-BE49-F238E27FC236}">
                <a16:creationId xmlns:a16="http://schemas.microsoft.com/office/drawing/2014/main" id="{84A6BD65-9C48-4C02-B00A-B99CDC2A22CC}"/>
              </a:ext>
            </a:extLst>
          </p:cNvPr>
          <p:cNvGrpSpPr/>
          <p:nvPr/>
        </p:nvGrpSpPr>
        <p:grpSpPr>
          <a:xfrm>
            <a:off x="6158922" y="1871002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BB248B5-F000-40CA-98D1-DF2FAE992161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6827356-FC2C-4391-8EE4-D5060E3D1663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17" name="C15">
            <a:extLst>
              <a:ext uri="{FF2B5EF4-FFF2-40B4-BE49-F238E27FC236}">
                <a16:creationId xmlns:a16="http://schemas.microsoft.com/office/drawing/2014/main" id="{EBDFE156-BFB0-49CE-8A78-A1CCABC37F78}"/>
              </a:ext>
            </a:extLst>
          </p:cNvPr>
          <p:cNvGrpSpPr/>
          <p:nvPr/>
        </p:nvGrpSpPr>
        <p:grpSpPr>
          <a:xfrm>
            <a:off x="4166409" y="3430164"/>
            <a:ext cx="1857471" cy="1417445"/>
            <a:chOff x="164972" y="289792"/>
            <a:chExt cx="1857471" cy="1417445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99A4BD6-7665-4C31-B3E3-D1277866FF72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B1B9805-24E2-49CB-9794-F0718D2CCE84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20" name="C19">
            <a:extLst>
              <a:ext uri="{FF2B5EF4-FFF2-40B4-BE49-F238E27FC236}">
                <a16:creationId xmlns:a16="http://schemas.microsoft.com/office/drawing/2014/main" id="{8450FE74-50AC-4F2C-95BD-D4A63D555C63}"/>
              </a:ext>
            </a:extLst>
          </p:cNvPr>
          <p:cNvGrpSpPr/>
          <p:nvPr/>
        </p:nvGrpSpPr>
        <p:grpSpPr>
          <a:xfrm>
            <a:off x="176629" y="5012978"/>
            <a:ext cx="1857471" cy="1417445"/>
            <a:chOff x="164972" y="289792"/>
            <a:chExt cx="1857471" cy="1417445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AB8D10-1249-4BF1-BE69-23396ADAFC46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5B68FE1-BF35-4A89-AE9F-3AA06B9EDCD8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23" name="C13">
            <a:extLst>
              <a:ext uri="{FF2B5EF4-FFF2-40B4-BE49-F238E27FC236}">
                <a16:creationId xmlns:a16="http://schemas.microsoft.com/office/drawing/2014/main" id="{8D978D6A-DEB8-44F8-9A64-B8001B2823B8}"/>
              </a:ext>
            </a:extLst>
          </p:cNvPr>
          <p:cNvGrpSpPr/>
          <p:nvPr/>
        </p:nvGrpSpPr>
        <p:grpSpPr>
          <a:xfrm>
            <a:off x="178834" y="3437715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ABCFDDC-3A53-49A1-9943-0DC268211659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7DB71F7-729A-41D1-9822-86F1AB58B270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26" name="C3">
            <a:extLst>
              <a:ext uri="{FF2B5EF4-FFF2-40B4-BE49-F238E27FC236}">
                <a16:creationId xmlns:a16="http://schemas.microsoft.com/office/drawing/2014/main" id="{914B9862-E563-4B62-B83E-196F3824AB89}"/>
              </a:ext>
            </a:extLst>
          </p:cNvPr>
          <p:cNvGrpSpPr/>
          <p:nvPr/>
        </p:nvGrpSpPr>
        <p:grpSpPr>
          <a:xfrm>
            <a:off x="4173978" y="283784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CFE361A-7095-48B0-8571-881A9EC6345F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2B12E85E-34D9-42C3-BB4B-58710D4875D2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29" name="C4">
            <a:extLst>
              <a:ext uri="{FF2B5EF4-FFF2-40B4-BE49-F238E27FC236}">
                <a16:creationId xmlns:a16="http://schemas.microsoft.com/office/drawing/2014/main" id="{9BAAC981-8021-4FAC-B15E-2F0C3210BDFC}"/>
              </a:ext>
            </a:extLst>
          </p:cNvPr>
          <p:cNvGrpSpPr/>
          <p:nvPr/>
        </p:nvGrpSpPr>
        <p:grpSpPr>
          <a:xfrm>
            <a:off x="6170693" y="283785"/>
            <a:ext cx="1857471" cy="1417445"/>
            <a:chOff x="164972" y="289792"/>
            <a:chExt cx="1857471" cy="1417445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6383709-4884-4BD1-A30F-CB27FB229421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C40FF4-EC4A-46DB-AAFD-E2D09332F33A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32" name="C5">
            <a:extLst>
              <a:ext uri="{FF2B5EF4-FFF2-40B4-BE49-F238E27FC236}">
                <a16:creationId xmlns:a16="http://schemas.microsoft.com/office/drawing/2014/main" id="{74979DC2-26BC-42FF-AED5-CBD0913FA0EB}"/>
              </a:ext>
            </a:extLst>
          </p:cNvPr>
          <p:cNvGrpSpPr/>
          <p:nvPr/>
        </p:nvGrpSpPr>
        <p:grpSpPr>
          <a:xfrm>
            <a:off x="8164573" y="283785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8CD9FAF-3FE7-4022-BAB3-7D4F626B5E1B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85AB17B-19E3-43DE-9FC3-E956CFCDDE63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35" name="C6">
            <a:extLst>
              <a:ext uri="{FF2B5EF4-FFF2-40B4-BE49-F238E27FC236}">
                <a16:creationId xmlns:a16="http://schemas.microsoft.com/office/drawing/2014/main" id="{C9CBCFEA-B1B4-4495-84E8-A4684212DD16}"/>
              </a:ext>
            </a:extLst>
          </p:cNvPr>
          <p:cNvGrpSpPr/>
          <p:nvPr/>
        </p:nvGrpSpPr>
        <p:grpSpPr>
          <a:xfrm>
            <a:off x="10158453" y="283784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2349CC2-712F-4CC7-ABAA-331460A24720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98A1438-9E9D-4C89-995D-DA192D1EA21A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38" name="C2">
            <a:extLst>
              <a:ext uri="{FF2B5EF4-FFF2-40B4-BE49-F238E27FC236}">
                <a16:creationId xmlns:a16="http://schemas.microsoft.com/office/drawing/2014/main" id="{71987BF7-E1D8-4E0A-9DD8-298F3C32A578}"/>
              </a:ext>
            </a:extLst>
          </p:cNvPr>
          <p:cNvGrpSpPr/>
          <p:nvPr/>
        </p:nvGrpSpPr>
        <p:grpSpPr>
          <a:xfrm>
            <a:off x="2172270" y="283784"/>
            <a:ext cx="1857471" cy="1417445"/>
            <a:chOff x="164972" y="289792"/>
            <a:chExt cx="1857471" cy="1417445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88BF3D06-E500-473A-8E84-92650FF74A68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198961D-4FC0-4155-ABEC-636A0E693304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41" name="C14">
            <a:extLst>
              <a:ext uri="{FF2B5EF4-FFF2-40B4-BE49-F238E27FC236}">
                <a16:creationId xmlns:a16="http://schemas.microsoft.com/office/drawing/2014/main" id="{ACD62831-B7C4-4172-B8CC-A2667ABCA5B7}"/>
              </a:ext>
            </a:extLst>
          </p:cNvPr>
          <p:cNvGrpSpPr/>
          <p:nvPr/>
        </p:nvGrpSpPr>
        <p:grpSpPr>
          <a:xfrm>
            <a:off x="2165234" y="3441421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D96531F6-95E3-404C-9FC3-E75E1884209B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9674E22-89C8-41B4-88A2-ED239613A43A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44" name="C9">
            <a:extLst>
              <a:ext uri="{FF2B5EF4-FFF2-40B4-BE49-F238E27FC236}">
                <a16:creationId xmlns:a16="http://schemas.microsoft.com/office/drawing/2014/main" id="{BA37BE78-6BD9-4DC4-A399-7996635FBFB6}"/>
              </a:ext>
            </a:extLst>
          </p:cNvPr>
          <p:cNvGrpSpPr/>
          <p:nvPr/>
        </p:nvGrpSpPr>
        <p:grpSpPr>
          <a:xfrm>
            <a:off x="4164968" y="1852680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10DE038-BB1D-4CC9-8944-288ABB26052D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8CEA772D-1D23-45A0-B6DD-98E42A7B2DAF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47" name="C8">
            <a:extLst>
              <a:ext uri="{FF2B5EF4-FFF2-40B4-BE49-F238E27FC236}">
                <a16:creationId xmlns:a16="http://schemas.microsoft.com/office/drawing/2014/main" id="{9B500991-7EF0-4CFF-A368-25794160A42A}"/>
              </a:ext>
            </a:extLst>
          </p:cNvPr>
          <p:cNvGrpSpPr/>
          <p:nvPr/>
        </p:nvGrpSpPr>
        <p:grpSpPr>
          <a:xfrm>
            <a:off x="2161136" y="1852680"/>
            <a:ext cx="1857471" cy="1417445"/>
            <a:chOff x="164972" y="289792"/>
            <a:chExt cx="1857471" cy="1417445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3664C6D6-93F5-4C28-959B-A6C74919E58D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6509E1C-15C8-4A62-82DE-7ACBE33402AC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50" name="C11">
            <a:extLst>
              <a:ext uri="{FF2B5EF4-FFF2-40B4-BE49-F238E27FC236}">
                <a16:creationId xmlns:a16="http://schemas.microsoft.com/office/drawing/2014/main" id="{BE08EF2C-7B6C-4BF9-94F2-9BB4AFBCD6C1}"/>
              </a:ext>
            </a:extLst>
          </p:cNvPr>
          <p:cNvGrpSpPr/>
          <p:nvPr/>
        </p:nvGrpSpPr>
        <p:grpSpPr>
          <a:xfrm>
            <a:off x="8162203" y="1864621"/>
            <a:ext cx="1857471" cy="1417445"/>
            <a:chOff x="164972" y="289792"/>
            <a:chExt cx="1857471" cy="1417445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F354261-E664-4041-8194-F583F81E6A4A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FECD6E2-553E-4A6B-8D0C-AC7ABC525CA5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53" name="C12">
            <a:extLst>
              <a:ext uri="{FF2B5EF4-FFF2-40B4-BE49-F238E27FC236}">
                <a16:creationId xmlns:a16="http://schemas.microsoft.com/office/drawing/2014/main" id="{4AF46921-A59F-4F2A-A7D5-958A23341A49}"/>
              </a:ext>
            </a:extLst>
          </p:cNvPr>
          <p:cNvGrpSpPr/>
          <p:nvPr/>
        </p:nvGrpSpPr>
        <p:grpSpPr>
          <a:xfrm>
            <a:off x="10164933" y="1864621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E679460-F876-4150-9E89-98F9DFF61755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1019621A-3B33-46BB-9C02-798E1EB3DCF3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56" name="C7">
            <a:extLst>
              <a:ext uri="{FF2B5EF4-FFF2-40B4-BE49-F238E27FC236}">
                <a16:creationId xmlns:a16="http://schemas.microsoft.com/office/drawing/2014/main" id="{A24103AE-750F-4C99-96D5-D33987F3A14E}"/>
              </a:ext>
            </a:extLst>
          </p:cNvPr>
          <p:cNvGrpSpPr/>
          <p:nvPr/>
        </p:nvGrpSpPr>
        <p:grpSpPr>
          <a:xfrm>
            <a:off x="169596" y="1856592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8B9DA30A-CDDF-4D9C-BC78-6B79C7B817DA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DC2A755-5AE3-424A-B588-6CBEE0B36302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59" name="C16">
            <a:extLst>
              <a:ext uri="{FF2B5EF4-FFF2-40B4-BE49-F238E27FC236}">
                <a16:creationId xmlns:a16="http://schemas.microsoft.com/office/drawing/2014/main" id="{B96D180A-7C35-42E6-8E5A-066C432E5F90}"/>
              </a:ext>
            </a:extLst>
          </p:cNvPr>
          <p:cNvGrpSpPr/>
          <p:nvPr/>
        </p:nvGrpSpPr>
        <p:grpSpPr>
          <a:xfrm>
            <a:off x="6158921" y="3438376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40ADEC7-3C6F-4DA8-866F-187F324E3C87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690E88FD-E552-4E84-A036-0B47CA432D6C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62" name="C17">
            <a:extLst>
              <a:ext uri="{FF2B5EF4-FFF2-40B4-BE49-F238E27FC236}">
                <a16:creationId xmlns:a16="http://schemas.microsoft.com/office/drawing/2014/main" id="{B6308D76-88E5-456B-95E8-9B8815905DAA}"/>
              </a:ext>
            </a:extLst>
          </p:cNvPr>
          <p:cNvGrpSpPr/>
          <p:nvPr/>
        </p:nvGrpSpPr>
        <p:grpSpPr>
          <a:xfrm>
            <a:off x="8162203" y="3447136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E0A7EA2-08E7-423E-A49C-8DE9A9551D07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E6D058C0-3D9C-4A1C-9F75-DEFD9560A7E2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65" name="C18">
            <a:extLst>
              <a:ext uri="{FF2B5EF4-FFF2-40B4-BE49-F238E27FC236}">
                <a16:creationId xmlns:a16="http://schemas.microsoft.com/office/drawing/2014/main" id="{3B5D58BB-AFE7-46C3-AD3C-290F1C953A4F}"/>
              </a:ext>
            </a:extLst>
          </p:cNvPr>
          <p:cNvGrpSpPr/>
          <p:nvPr/>
        </p:nvGrpSpPr>
        <p:grpSpPr>
          <a:xfrm>
            <a:off x="10164932" y="3445458"/>
            <a:ext cx="1857471" cy="1417445"/>
            <a:chOff x="164972" y="289792"/>
            <a:chExt cx="1857471" cy="1417445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E7E3A08-0B3D-43E6-A88D-99A218B235A4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CE805DD6-5CB5-43C3-A0EC-4D43E744EAB0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68" name="C20">
            <a:extLst>
              <a:ext uri="{FF2B5EF4-FFF2-40B4-BE49-F238E27FC236}">
                <a16:creationId xmlns:a16="http://schemas.microsoft.com/office/drawing/2014/main" id="{2F744325-0957-4358-A748-46B6C0D1C50F}"/>
              </a:ext>
            </a:extLst>
          </p:cNvPr>
          <p:cNvGrpSpPr/>
          <p:nvPr/>
        </p:nvGrpSpPr>
        <p:grpSpPr>
          <a:xfrm>
            <a:off x="2175964" y="5025059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D4B2CB69-9AFC-47DB-8A2F-CBD5D24E2804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E0C8BF64-14E5-4BB1-A2B6-481E41A1D864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71" name="C21">
            <a:extLst>
              <a:ext uri="{FF2B5EF4-FFF2-40B4-BE49-F238E27FC236}">
                <a16:creationId xmlns:a16="http://schemas.microsoft.com/office/drawing/2014/main" id="{784C3EF0-8AC2-4548-BDD1-AD9299E0FB66}"/>
              </a:ext>
            </a:extLst>
          </p:cNvPr>
          <p:cNvGrpSpPr/>
          <p:nvPr/>
        </p:nvGrpSpPr>
        <p:grpSpPr>
          <a:xfrm>
            <a:off x="4173978" y="5012978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EF6D79D-A3AC-4BE5-AEA1-42E7E3A52BFA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0FE1E905-5270-4C76-BADE-7E3D36DE949D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74" name="C22">
            <a:extLst>
              <a:ext uri="{FF2B5EF4-FFF2-40B4-BE49-F238E27FC236}">
                <a16:creationId xmlns:a16="http://schemas.microsoft.com/office/drawing/2014/main" id="{37E9550D-ACAD-4B6B-8B7A-6D2F515EE20C}"/>
              </a:ext>
            </a:extLst>
          </p:cNvPr>
          <p:cNvGrpSpPr/>
          <p:nvPr/>
        </p:nvGrpSpPr>
        <p:grpSpPr>
          <a:xfrm>
            <a:off x="6158921" y="5025058"/>
            <a:ext cx="1857471" cy="1417445"/>
            <a:chOff x="164972" y="289792"/>
            <a:chExt cx="1857471" cy="141744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4C245E58-E586-4F95-9367-3C7447244F66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F91BE64B-3EAE-447A-9A1F-592CCEBEFE77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07" name="C1">
            <a:extLst>
              <a:ext uri="{FF2B5EF4-FFF2-40B4-BE49-F238E27FC236}">
                <a16:creationId xmlns:a16="http://schemas.microsoft.com/office/drawing/2014/main" id="{354E9365-F6E9-480D-B95C-1C3D3488C133}"/>
              </a:ext>
            </a:extLst>
          </p:cNvPr>
          <p:cNvGrpSpPr/>
          <p:nvPr/>
        </p:nvGrpSpPr>
        <p:grpSpPr>
          <a:xfrm>
            <a:off x="164972" y="289792"/>
            <a:ext cx="1857471" cy="1417445"/>
            <a:chOff x="164972" y="289792"/>
            <a:chExt cx="1857471" cy="14174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24D80BC-0554-425F-AE4C-55F69E51356A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7F7BDCC-25EE-441B-8057-0347D581EFC5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pic>
        <p:nvPicPr>
          <p:cNvPr id="201" name="B24">
            <a:extLst>
              <a:ext uri="{FF2B5EF4-FFF2-40B4-BE49-F238E27FC236}">
                <a16:creationId xmlns:a16="http://schemas.microsoft.com/office/drawing/2014/main" id="{649797C0-5BFF-421F-8A24-2AF2FF289F6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131813" y="4993583"/>
            <a:ext cx="304826" cy="304826"/>
          </a:xfrm>
          <a:prstGeom prst="rect">
            <a:avLst/>
          </a:prstGeom>
        </p:spPr>
      </p:pic>
      <p:pic>
        <p:nvPicPr>
          <p:cNvPr id="200" name="B23">
            <a:extLst>
              <a:ext uri="{FF2B5EF4-FFF2-40B4-BE49-F238E27FC236}">
                <a16:creationId xmlns:a16="http://schemas.microsoft.com/office/drawing/2014/main" id="{2B3F6263-E372-433E-B3E1-69BA01E5BC8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99162" y="4970783"/>
            <a:ext cx="304826" cy="304826"/>
          </a:xfrm>
          <a:prstGeom prst="rect">
            <a:avLst/>
          </a:prstGeom>
        </p:spPr>
      </p:pic>
      <p:pic>
        <p:nvPicPr>
          <p:cNvPr id="196" name="B22">
            <a:extLst>
              <a:ext uri="{FF2B5EF4-FFF2-40B4-BE49-F238E27FC236}">
                <a16:creationId xmlns:a16="http://schemas.microsoft.com/office/drawing/2014/main" id="{09E5A67C-ABAF-4032-BC06-09A9BB7C53D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85673" y="4984671"/>
            <a:ext cx="304826" cy="304826"/>
          </a:xfrm>
          <a:prstGeom prst="rect">
            <a:avLst/>
          </a:prstGeom>
        </p:spPr>
      </p:pic>
      <p:pic>
        <p:nvPicPr>
          <p:cNvPr id="191" name="B21">
            <a:extLst>
              <a:ext uri="{FF2B5EF4-FFF2-40B4-BE49-F238E27FC236}">
                <a16:creationId xmlns:a16="http://schemas.microsoft.com/office/drawing/2014/main" id="{2A1BB110-E6D2-4EBA-9F10-947B0FF9F21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27077" y="5015606"/>
            <a:ext cx="304826" cy="304826"/>
          </a:xfrm>
          <a:prstGeom prst="rect">
            <a:avLst/>
          </a:prstGeom>
        </p:spPr>
      </p:pic>
      <p:pic>
        <p:nvPicPr>
          <p:cNvPr id="189" name="B20">
            <a:extLst>
              <a:ext uri="{FF2B5EF4-FFF2-40B4-BE49-F238E27FC236}">
                <a16:creationId xmlns:a16="http://schemas.microsoft.com/office/drawing/2014/main" id="{A1C45201-F621-456A-9A8D-9C957CB99E5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70153" y="5005888"/>
            <a:ext cx="304826" cy="304826"/>
          </a:xfrm>
          <a:prstGeom prst="rect">
            <a:avLst/>
          </a:prstGeom>
        </p:spPr>
      </p:pic>
      <p:pic>
        <p:nvPicPr>
          <p:cNvPr id="193" name="B19">
            <a:extLst>
              <a:ext uri="{FF2B5EF4-FFF2-40B4-BE49-F238E27FC236}">
                <a16:creationId xmlns:a16="http://schemas.microsoft.com/office/drawing/2014/main" id="{B672E52A-3A0D-425D-968D-BC274FA8EC5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092" y="5030668"/>
            <a:ext cx="304826" cy="304826"/>
          </a:xfrm>
          <a:prstGeom prst="rect">
            <a:avLst/>
          </a:prstGeom>
        </p:spPr>
      </p:pic>
      <p:pic>
        <p:nvPicPr>
          <p:cNvPr id="197" name="B18">
            <a:extLst>
              <a:ext uri="{FF2B5EF4-FFF2-40B4-BE49-F238E27FC236}">
                <a16:creationId xmlns:a16="http://schemas.microsoft.com/office/drawing/2014/main" id="{CF982B18-F2E7-4DEF-AD50-21EB1AD8F0F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131658" y="3400303"/>
            <a:ext cx="304826" cy="304826"/>
          </a:xfrm>
          <a:prstGeom prst="rect">
            <a:avLst/>
          </a:prstGeom>
        </p:spPr>
      </p:pic>
      <p:pic>
        <p:nvPicPr>
          <p:cNvPr id="198" name="B17">
            <a:extLst>
              <a:ext uri="{FF2B5EF4-FFF2-40B4-BE49-F238E27FC236}">
                <a16:creationId xmlns:a16="http://schemas.microsoft.com/office/drawing/2014/main" id="{AF8D46DC-A4D5-41C3-9FE5-6F78F59C94B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54152" y="3405715"/>
            <a:ext cx="304826" cy="304826"/>
          </a:xfrm>
          <a:prstGeom prst="rect">
            <a:avLst/>
          </a:prstGeom>
        </p:spPr>
      </p:pic>
      <p:pic>
        <p:nvPicPr>
          <p:cNvPr id="199" name="B16">
            <a:extLst>
              <a:ext uri="{FF2B5EF4-FFF2-40B4-BE49-F238E27FC236}">
                <a16:creationId xmlns:a16="http://schemas.microsoft.com/office/drawing/2014/main" id="{93412219-3A51-4D79-AACE-9114F235006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25140" y="3405715"/>
            <a:ext cx="304826" cy="304826"/>
          </a:xfrm>
          <a:prstGeom prst="rect">
            <a:avLst/>
          </a:prstGeom>
        </p:spPr>
      </p:pic>
      <p:pic>
        <p:nvPicPr>
          <p:cNvPr id="192" name="B15">
            <a:extLst>
              <a:ext uri="{FF2B5EF4-FFF2-40B4-BE49-F238E27FC236}">
                <a16:creationId xmlns:a16="http://schemas.microsoft.com/office/drawing/2014/main" id="{CDA370F7-F927-4760-B09C-24A1143F5BF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31798" y="3431614"/>
            <a:ext cx="304826" cy="304826"/>
          </a:xfrm>
          <a:prstGeom prst="rect">
            <a:avLst/>
          </a:prstGeom>
        </p:spPr>
      </p:pic>
      <p:pic>
        <p:nvPicPr>
          <p:cNvPr id="194" name="B14">
            <a:extLst>
              <a:ext uri="{FF2B5EF4-FFF2-40B4-BE49-F238E27FC236}">
                <a16:creationId xmlns:a16="http://schemas.microsoft.com/office/drawing/2014/main" id="{73BB93C9-81F4-43D6-A3AF-F068E1CC60A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56235" y="3428974"/>
            <a:ext cx="304826" cy="304826"/>
          </a:xfrm>
          <a:prstGeom prst="rect">
            <a:avLst/>
          </a:prstGeom>
        </p:spPr>
      </p:pic>
      <p:pic>
        <p:nvPicPr>
          <p:cNvPr id="195" name="B13">
            <a:extLst>
              <a:ext uri="{FF2B5EF4-FFF2-40B4-BE49-F238E27FC236}">
                <a16:creationId xmlns:a16="http://schemas.microsoft.com/office/drawing/2014/main" id="{45EDE018-770E-492A-9D74-245DC84C794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8137" y="3430542"/>
            <a:ext cx="304826" cy="304826"/>
          </a:xfrm>
          <a:prstGeom prst="rect">
            <a:avLst/>
          </a:prstGeom>
        </p:spPr>
      </p:pic>
      <p:pic>
        <p:nvPicPr>
          <p:cNvPr id="190" name="B12">
            <a:extLst>
              <a:ext uri="{FF2B5EF4-FFF2-40B4-BE49-F238E27FC236}">
                <a16:creationId xmlns:a16="http://schemas.microsoft.com/office/drawing/2014/main" id="{09CDF665-7CAE-4378-ADF3-450F997A2A6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124875" y="1821681"/>
            <a:ext cx="304826" cy="304826"/>
          </a:xfrm>
          <a:prstGeom prst="rect">
            <a:avLst/>
          </a:prstGeom>
        </p:spPr>
      </p:pic>
      <p:pic>
        <p:nvPicPr>
          <p:cNvPr id="188" name="B11">
            <a:extLst>
              <a:ext uri="{FF2B5EF4-FFF2-40B4-BE49-F238E27FC236}">
                <a16:creationId xmlns:a16="http://schemas.microsoft.com/office/drawing/2014/main" id="{D912C4CC-268F-4578-8862-3E8ED796FE3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9162" y="1848902"/>
            <a:ext cx="304826" cy="304826"/>
          </a:xfrm>
          <a:prstGeom prst="rect">
            <a:avLst/>
          </a:prstGeom>
        </p:spPr>
      </p:pic>
      <p:pic>
        <p:nvPicPr>
          <p:cNvPr id="187" name="B10">
            <a:extLst>
              <a:ext uri="{FF2B5EF4-FFF2-40B4-BE49-F238E27FC236}">
                <a16:creationId xmlns:a16="http://schemas.microsoft.com/office/drawing/2014/main" id="{5F0FC2C4-AE73-4F3A-92DF-01705E50E68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135069" y="1848902"/>
            <a:ext cx="304826" cy="304826"/>
          </a:xfrm>
          <a:prstGeom prst="rect">
            <a:avLst/>
          </a:prstGeom>
        </p:spPr>
      </p:pic>
      <p:pic>
        <p:nvPicPr>
          <p:cNvPr id="182" name="B9">
            <a:extLst>
              <a:ext uri="{FF2B5EF4-FFF2-40B4-BE49-F238E27FC236}">
                <a16:creationId xmlns:a16="http://schemas.microsoft.com/office/drawing/2014/main" id="{61723B64-7A00-4496-8ECD-7A67FBAB20F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152678" y="1856592"/>
            <a:ext cx="304826" cy="304826"/>
          </a:xfrm>
          <a:prstGeom prst="rect">
            <a:avLst/>
          </a:prstGeom>
        </p:spPr>
      </p:pic>
      <p:pic>
        <p:nvPicPr>
          <p:cNvPr id="183" name="B8">
            <a:extLst>
              <a:ext uri="{FF2B5EF4-FFF2-40B4-BE49-F238E27FC236}">
                <a16:creationId xmlns:a16="http://schemas.microsoft.com/office/drawing/2014/main" id="{5C35C74C-D029-4B28-B0A7-F6142DE4251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31237" y="1831141"/>
            <a:ext cx="304826" cy="304826"/>
          </a:xfrm>
          <a:prstGeom prst="rect">
            <a:avLst/>
          </a:prstGeom>
        </p:spPr>
      </p:pic>
      <p:pic>
        <p:nvPicPr>
          <p:cNvPr id="186" name="B7">
            <a:extLst>
              <a:ext uri="{FF2B5EF4-FFF2-40B4-BE49-F238E27FC236}">
                <a16:creationId xmlns:a16="http://schemas.microsoft.com/office/drawing/2014/main" id="{CF1BFB87-C57D-4486-B05C-13D094622BF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8682" y="1805810"/>
            <a:ext cx="304826" cy="304826"/>
          </a:xfrm>
          <a:prstGeom prst="rect">
            <a:avLst/>
          </a:prstGeom>
        </p:spPr>
      </p:pic>
      <p:pic>
        <p:nvPicPr>
          <p:cNvPr id="184" name="B6">
            <a:extLst>
              <a:ext uri="{FF2B5EF4-FFF2-40B4-BE49-F238E27FC236}">
                <a16:creationId xmlns:a16="http://schemas.microsoft.com/office/drawing/2014/main" id="{0D4CC8A9-BDD7-4E6F-9621-4B36CE3A92C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131658" y="240403"/>
            <a:ext cx="304826" cy="304826"/>
          </a:xfrm>
          <a:prstGeom prst="rect">
            <a:avLst/>
          </a:prstGeom>
        </p:spPr>
      </p:pic>
      <p:pic>
        <p:nvPicPr>
          <p:cNvPr id="181" name="B5">
            <a:extLst>
              <a:ext uri="{FF2B5EF4-FFF2-40B4-BE49-F238E27FC236}">
                <a16:creationId xmlns:a16="http://schemas.microsoft.com/office/drawing/2014/main" id="{DC2F5A9D-8718-4992-B1AF-2C1FDF5A3D1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23117" y="240403"/>
            <a:ext cx="304826" cy="304826"/>
          </a:xfrm>
          <a:prstGeom prst="rect">
            <a:avLst/>
          </a:prstGeom>
        </p:spPr>
      </p:pic>
      <p:pic>
        <p:nvPicPr>
          <p:cNvPr id="180" name="B4">
            <a:extLst>
              <a:ext uri="{FF2B5EF4-FFF2-40B4-BE49-F238E27FC236}">
                <a16:creationId xmlns:a16="http://schemas.microsoft.com/office/drawing/2014/main" id="{F26E51DD-7B96-4B3A-8599-76E0C6EC14A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125260" y="240403"/>
            <a:ext cx="304826" cy="304826"/>
          </a:xfrm>
          <a:prstGeom prst="rect">
            <a:avLst/>
          </a:prstGeom>
        </p:spPr>
      </p:pic>
      <p:pic>
        <p:nvPicPr>
          <p:cNvPr id="185" name="B3">
            <a:extLst>
              <a:ext uri="{FF2B5EF4-FFF2-40B4-BE49-F238E27FC236}">
                <a16:creationId xmlns:a16="http://schemas.microsoft.com/office/drawing/2014/main" id="{CCCC003C-D952-4F48-8001-F165DC5E471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121194" y="247358"/>
            <a:ext cx="304826" cy="304826"/>
          </a:xfrm>
          <a:prstGeom prst="rect">
            <a:avLst/>
          </a:prstGeom>
        </p:spPr>
      </p:pic>
      <p:pic>
        <p:nvPicPr>
          <p:cNvPr id="179" name="B2">
            <a:extLst>
              <a:ext uri="{FF2B5EF4-FFF2-40B4-BE49-F238E27FC236}">
                <a16:creationId xmlns:a16="http://schemas.microsoft.com/office/drawing/2014/main" id="{AEF52AE1-09AE-4F24-AF0F-431B8596232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48271" y="246057"/>
            <a:ext cx="304826" cy="304826"/>
          </a:xfrm>
          <a:prstGeom prst="rect">
            <a:avLst/>
          </a:prstGeom>
        </p:spPr>
      </p:pic>
      <p:pic>
        <p:nvPicPr>
          <p:cNvPr id="178" name="Bean 1">
            <a:extLst>
              <a:ext uri="{FF2B5EF4-FFF2-40B4-BE49-F238E27FC236}">
                <a16:creationId xmlns:a16="http://schemas.microsoft.com/office/drawing/2014/main" id="{95362BAE-33AB-4137-9FB1-39873216ABC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4" y="266081"/>
            <a:ext cx="304813" cy="3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77A62F2-11D0-486A-B0A4-26DD4409B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DB5FD-2872-4AC1-83D8-0E52B9CB101F}"/>
              </a:ext>
            </a:extLst>
          </p:cNvPr>
          <p:cNvSpPr txBox="1"/>
          <p:nvPr/>
        </p:nvSpPr>
        <p:spPr>
          <a:xfrm>
            <a:off x="220878" y="-197285"/>
            <a:ext cx="6935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Bubble Jelly Shadow" panose="02000600000000000000" pitchFamily="50" charset="0"/>
              </a:rPr>
              <a:t>Round</a:t>
            </a: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9999FF"/>
                </a:solidFill>
                <a:latin typeface="Bubble Jelly Shadow" panose="02000600000000000000" pitchFamily="50" charset="0"/>
              </a:rPr>
              <a:t> </a:t>
            </a: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CCC00"/>
                </a:solidFill>
                <a:latin typeface="Bubble Jelly Shadow" panose="02000600000000000000" pitchFamily="50" charset="0"/>
              </a:rPr>
              <a:t>Two</a:t>
            </a:r>
            <a:endParaRPr lang="en-US" sz="7200" dirty="0">
              <a:solidFill>
                <a:srgbClr val="CCCC00"/>
              </a:solidFill>
              <a:latin typeface="Bubble Jelly Shadow" panose="02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7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9ADE197C-BEEF-46C9-8903-52D9D4AD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6" y="205684"/>
            <a:ext cx="11997968" cy="63160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D976CD5-FB82-4B33-BCF9-315336F8F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149" y="367894"/>
            <a:ext cx="1530229" cy="121320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FEA4265-5768-4907-8285-DC46769EE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19" y="1916868"/>
            <a:ext cx="911988" cy="138722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CBC7194-A57D-45F5-9835-7F9EF7C2D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549" y="5009098"/>
            <a:ext cx="1512589" cy="151258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9681DCC-D50D-420B-90F9-411C435116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6" y="5012864"/>
            <a:ext cx="1530229" cy="153022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E2545D1-74D6-43D6-B0FE-0096B22FA2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31" y="1781057"/>
            <a:ext cx="1530229" cy="153022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903B943-E8BB-499D-BEF8-1DF8658A30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7" y="3429000"/>
            <a:ext cx="1516286" cy="151628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EA38F2D-AFF0-4A94-BDA9-224B605E28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800" y="4814542"/>
            <a:ext cx="1592636" cy="159263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BA5FA21-87DA-4126-93F7-4E5AFE6AD6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31" y="1911168"/>
            <a:ext cx="1221881" cy="129868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E94BCB7-3B06-4838-AE0C-878E1A55FB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10" y="1775858"/>
            <a:ext cx="1512589" cy="151258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BCA0A22-63A5-48F7-B89D-C407CA68F9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20" y="342046"/>
            <a:ext cx="1091307" cy="147967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6095EA9-60E1-43E1-A005-A487215184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39" y="3337173"/>
            <a:ext cx="1618527" cy="161852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4E618A7-2E99-4DCF-A521-5C592EEB1E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40" y="3352313"/>
            <a:ext cx="1396989" cy="13969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A476387-A43B-4B52-9925-BC7B48E4EC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82124" y="3498683"/>
            <a:ext cx="1530229" cy="121320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7AC302C-AD85-4A20-A7DD-657377D5D8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70341" y="4942477"/>
            <a:ext cx="1530229" cy="153022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0085631-032B-4150-8941-D1D762091E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8594" y="4993583"/>
            <a:ext cx="1530229" cy="153022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FF985A-4B02-4B3A-B449-4CEACC99859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03238" y="1836986"/>
            <a:ext cx="1091279" cy="148145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9BAC083-2E43-40AA-A5E4-C3F5A4B5B3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12757" y="267483"/>
            <a:ext cx="1225402" cy="129856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428717E-8F3C-4205-8B96-900A9C6F157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8371" y="204867"/>
            <a:ext cx="1615580" cy="162167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5391916-CFE9-4FD6-AA89-707107A95B7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75071" y="4902408"/>
            <a:ext cx="1518036" cy="151193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1F3687C-BA80-4644-AF32-C1DFE9358B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82942" y="3400303"/>
            <a:ext cx="914479" cy="138391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B72550F-6EC4-4391-A3B9-9D142355A9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82124" y="168954"/>
            <a:ext cx="1597290" cy="159119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1B285EE-66DB-4849-852D-B559BED9E9B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22080" y="1791344"/>
            <a:ext cx="1511939" cy="151193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7643205-117B-4E6A-8018-C9555866208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375996" y="3390469"/>
            <a:ext cx="1511939" cy="151193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BD0780D-9DD8-4696-B45C-1398A6BD532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01375" y="197129"/>
            <a:ext cx="1396105" cy="1396105"/>
          </a:xfrm>
          <a:prstGeom prst="rect">
            <a:avLst/>
          </a:prstGeom>
        </p:spPr>
      </p:pic>
      <p:grpSp>
        <p:nvGrpSpPr>
          <p:cNvPr id="108" name="C23">
            <a:extLst>
              <a:ext uri="{FF2B5EF4-FFF2-40B4-BE49-F238E27FC236}">
                <a16:creationId xmlns:a16="http://schemas.microsoft.com/office/drawing/2014/main" id="{23AE314A-5A94-423B-A5F6-1F39671A9882}"/>
              </a:ext>
            </a:extLst>
          </p:cNvPr>
          <p:cNvGrpSpPr/>
          <p:nvPr/>
        </p:nvGrpSpPr>
        <p:grpSpPr>
          <a:xfrm>
            <a:off x="8162203" y="5015606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924AFE0-35CC-4165-B64E-42C5977B444F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EAAEAD7-23C8-490A-9EAD-50C2A9CA2BD3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11" name="C24">
            <a:extLst>
              <a:ext uri="{FF2B5EF4-FFF2-40B4-BE49-F238E27FC236}">
                <a16:creationId xmlns:a16="http://schemas.microsoft.com/office/drawing/2014/main" id="{A4BEC0B2-D5CC-42FF-BDEB-85A0EA6A11B8}"/>
              </a:ext>
            </a:extLst>
          </p:cNvPr>
          <p:cNvGrpSpPr/>
          <p:nvPr/>
        </p:nvGrpSpPr>
        <p:grpSpPr>
          <a:xfrm>
            <a:off x="10151332" y="5015606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BDD76FD-CE24-45EB-83A8-7996CE50F387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5DA1D35-E7D7-4FE1-90E6-EEF5DA2D5680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14" name="C10">
            <a:extLst>
              <a:ext uri="{FF2B5EF4-FFF2-40B4-BE49-F238E27FC236}">
                <a16:creationId xmlns:a16="http://schemas.microsoft.com/office/drawing/2014/main" id="{84A6BD65-9C48-4C02-B00A-B99CDC2A22CC}"/>
              </a:ext>
            </a:extLst>
          </p:cNvPr>
          <p:cNvGrpSpPr/>
          <p:nvPr/>
        </p:nvGrpSpPr>
        <p:grpSpPr>
          <a:xfrm>
            <a:off x="6158922" y="1871002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BB248B5-F000-40CA-98D1-DF2FAE992161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6827356-FC2C-4391-8EE4-D5060E3D1663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17" name="C15">
            <a:extLst>
              <a:ext uri="{FF2B5EF4-FFF2-40B4-BE49-F238E27FC236}">
                <a16:creationId xmlns:a16="http://schemas.microsoft.com/office/drawing/2014/main" id="{EBDFE156-BFB0-49CE-8A78-A1CCABC37F78}"/>
              </a:ext>
            </a:extLst>
          </p:cNvPr>
          <p:cNvGrpSpPr/>
          <p:nvPr/>
        </p:nvGrpSpPr>
        <p:grpSpPr>
          <a:xfrm>
            <a:off x="4166409" y="3430164"/>
            <a:ext cx="1857471" cy="1417445"/>
            <a:chOff x="164972" y="289792"/>
            <a:chExt cx="1857471" cy="1417445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99A4BD6-7665-4C31-B3E3-D1277866FF72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B1B9805-24E2-49CB-9794-F0718D2CCE84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20" name="C19">
            <a:extLst>
              <a:ext uri="{FF2B5EF4-FFF2-40B4-BE49-F238E27FC236}">
                <a16:creationId xmlns:a16="http://schemas.microsoft.com/office/drawing/2014/main" id="{8450FE74-50AC-4F2C-95BD-D4A63D555C63}"/>
              </a:ext>
            </a:extLst>
          </p:cNvPr>
          <p:cNvGrpSpPr/>
          <p:nvPr/>
        </p:nvGrpSpPr>
        <p:grpSpPr>
          <a:xfrm>
            <a:off x="176629" y="5012978"/>
            <a:ext cx="1857471" cy="1417445"/>
            <a:chOff x="164972" y="289792"/>
            <a:chExt cx="1857471" cy="1417445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AB8D10-1249-4BF1-BE69-23396ADAFC46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5B68FE1-BF35-4A89-AE9F-3AA06B9EDCD8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23" name="C13">
            <a:extLst>
              <a:ext uri="{FF2B5EF4-FFF2-40B4-BE49-F238E27FC236}">
                <a16:creationId xmlns:a16="http://schemas.microsoft.com/office/drawing/2014/main" id="{8D978D6A-DEB8-44F8-9A64-B8001B2823B8}"/>
              </a:ext>
            </a:extLst>
          </p:cNvPr>
          <p:cNvGrpSpPr/>
          <p:nvPr/>
        </p:nvGrpSpPr>
        <p:grpSpPr>
          <a:xfrm>
            <a:off x="178834" y="3437715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ABCFDDC-3A53-49A1-9943-0DC268211659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7DB71F7-729A-41D1-9822-86F1AB58B270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26" name="C3">
            <a:extLst>
              <a:ext uri="{FF2B5EF4-FFF2-40B4-BE49-F238E27FC236}">
                <a16:creationId xmlns:a16="http://schemas.microsoft.com/office/drawing/2014/main" id="{914B9862-E563-4B62-B83E-196F3824AB89}"/>
              </a:ext>
            </a:extLst>
          </p:cNvPr>
          <p:cNvGrpSpPr/>
          <p:nvPr/>
        </p:nvGrpSpPr>
        <p:grpSpPr>
          <a:xfrm>
            <a:off x="4173978" y="283784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CFE361A-7095-48B0-8571-881A9EC6345F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2B12E85E-34D9-42C3-BB4B-58710D4875D2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29" name="C4">
            <a:extLst>
              <a:ext uri="{FF2B5EF4-FFF2-40B4-BE49-F238E27FC236}">
                <a16:creationId xmlns:a16="http://schemas.microsoft.com/office/drawing/2014/main" id="{9BAAC981-8021-4FAC-B15E-2F0C3210BDFC}"/>
              </a:ext>
            </a:extLst>
          </p:cNvPr>
          <p:cNvGrpSpPr/>
          <p:nvPr/>
        </p:nvGrpSpPr>
        <p:grpSpPr>
          <a:xfrm>
            <a:off x="6170693" y="283785"/>
            <a:ext cx="1857471" cy="1417445"/>
            <a:chOff x="164972" y="289792"/>
            <a:chExt cx="1857471" cy="1417445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6383709-4884-4BD1-A30F-CB27FB229421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C40FF4-EC4A-46DB-AAFD-E2D09332F33A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32" name="C5">
            <a:extLst>
              <a:ext uri="{FF2B5EF4-FFF2-40B4-BE49-F238E27FC236}">
                <a16:creationId xmlns:a16="http://schemas.microsoft.com/office/drawing/2014/main" id="{74979DC2-26BC-42FF-AED5-CBD0913FA0EB}"/>
              </a:ext>
            </a:extLst>
          </p:cNvPr>
          <p:cNvGrpSpPr/>
          <p:nvPr/>
        </p:nvGrpSpPr>
        <p:grpSpPr>
          <a:xfrm>
            <a:off x="8164573" y="283785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8CD9FAF-3FE7-4022-BAB3-7D4F626B5E1B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85AB17B-19E3-43DE-9FC3-E956CFCDDE63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35" name="C6">
            <a:extLst>
              <a:ext uri="{FF2B5EF4-FFF2-40B4-BE49-F238E27FC236}">
                <a16:creationId xmlns:a16="http://schemas.microsoft.com/office/drawing/2014/main" id="{C9CBCFEA-B1B4-4495-84E8-A4684212DD16}"/>
              </a:ext>
            </a:extLst>
          </p:cNvPr>
          <p:cNvGrpSpPr/>
          <p:nvPr/>
        </p:nvGrpSpPr>
        <p:grpSpPr>
          <a:xfrm>
            <a:off x="10158453" y="283784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2349CC2-712F-4CC7-ABAA-331460A24720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98A1438-9E9D-4C89-995D-DA192D1EA21A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38" name="C2">
            <a:extLst>
              <a:ext uri="{FF2B5EF4-FFF2-40B4-BE49-F238E27FC236}">
                <a16:creationId xmlns:a16="http://schemas.microsoft.com/office/drawing/2014/main" id="{71987BF7-E1D8-4E0A-9DD8-298F3C32A578}"/>
              </a:ext>
            </a:extLst>
          </p:cNvPr>
          <p:cNvGrpSpPr/>
          <p:nvPr/>
        </p:nvGrpSpPr>
        <p:grpSpPr>
          <a:xfrm>
            <a:off x="2172270" y="283784"/>
            <a:ext cx="1857471" cy="1417445"/>
            <a:chOff x="164972" y="289792"/>
            <a:chExt cx="1857471" cy="1417445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88BF3D06-E500-473A-8E84-92650FF74A68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198961D-4FC0-4155-ABEC-636A0E693304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41" name="C14">
            <a:extLst>
              <a:ext uri="{FF2B5EF4-FFF2-40B4-BE49-F238E27FC236}">
                <a16:creationId xmlns:a16="http://schemas.microsoft.com/office/drawing/2014/main" id="{ACD62831-B7C4-4172-B8CC-A2667ABCA5B7}"/>
              </a:ext>
            </a:extLst>
          </p:cNvPr>
          <p:cNvGrpSpPr/>
          <p:nvPr/>
        </p:nvGrpSpPr>
        <p:grpSpPr>
          <a:xfrm>
            <a:off x="2165234" y="3441421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D96531F6-95E3-404C-9FC3-E75E1884209B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9674E22-89C8-41B4-88A2-ED239613A43A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44" name="C9">
            <a:extLst>
              <a:ext uri="{FF2B5EF4-FFF2-40B4-BE49-F238E27FC236}">
                <a16:creationId xmlns:a16="http://schemas.microsoft.com/office/drawing/2014/main" id="{BA37BE78-6BD9-4DC4-A399-7996635FBFB6}"/>
              </a:ext>
            </a:extLst>
          </p:cNvPr>
          <p:cNvGrpSpPr/>
          <p:nvPr/>
        </p:nvGrpSpPr>
        <p:grpSpPr>
          <a:xfrm>
            <a:off x="4164968" y="1852680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10DE038-BB1D-4CC9-8944-288ABB26052D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8CEA772D-1D23-45A0-B6DD-98E42A7B2DAF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47" name="C8">
            <a:extLst>
              <a:ext uri="{FF2B5EF4-FFF2-40B4-BE49-F238E27FC236}">
                <a16:creationId xmlns:a16="http://schemas.microsoft.com/office/drawing/2014/main" id="{9B500991-7EF0-4CFF-A368-25794160A42A}"/>
              </a:ext>
            </a:extLst>
          </p:cNvPr>
          <p:cNvGrpSpPr/>
          <p:nvPr/>
        </p:nvGrpSpPr>
        <p:grpSpPr>
          <a:xfrm>
            <a:off x="2161136" y="1852680"/>
            <a:ext cx="1857471" cy="1417445"/>
            <a:chOff x="164972" y="289792"/>
            <a:chExt cx="1857471" cy="1417445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3664C6D6-93F5-4C28-959B-A6C74919E58D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6509E1C-15C8-4A62-82DE-7ACBE33402AC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50" name="C11">
            <a:extLst>
              <a:ext uri="{FF2B5EF4-FFF2-40B4-BE49-F238E27FC236}">
                <a16:creationId xmlns:a16="http://schemas.microsoft.com/office/drawing/2014/main" id="{BE08EF2C-7B6C-4BF9-94F2-9BB4AFBCD6C1}"/>
              </a:ext>
            </a:extLst>
          </p:cNvPr>
          <p:cNvGrpSpPr/>
          <p:nvPr/>
        </p:nvGrpSpPr>
        <p:grpSpPr>
          <a:xfrm>
            <a:off x="8162203" y="1864621"/>
            <a:ext cx="1857471" cy="1417445"/>
            <a:chOff x="164972" y="289792"/>
            <a:chExt cx="1857471" cy="1417445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F354261-E664-4041-8194-F583F81E6A4A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FECD6E2-553E-4A6B-8D0C-AC7ABC525CA5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53" name="C12">
            <a:extLst>
              <a:ext uri="{FF2B5EF4-FFF2-40B4-BE49-F238E27FC236}">
                <a16:creationId xmlns:a16="http://schemas.microsoft.com/office/drawing/2014/main" id="{4AF46921-A59F-4F2A-A7D5-958A23341A49}"/>
              </a:ext>
            </a:extLst>
          </p:cNvPr>
          <p:cNvGrpSpPr/>
          <p:nvPr/>
        </p:nvGrpSpPr>
        <p:grpSpPr>
          <a:xfrm>
            <a:off x="10164933" y="1864621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E679460-F876-4150-9E89-98F9DFF61755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1019621A-3B33-46BB-9C02-798E1EB3DCF3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56" name="C7">
            <a:extLst>
              <a:ext uri="{FF2B5EF4-FFF2-40B4-BE49-F238E27FC236}">
                <a16:creationId xmlns:a16="http://schemas.microsoft.com/office/drawing/2014/main" id="{A24103AE-750F-4C99-96D5-D33987F3A14E}"/>
              </a:ext>
            </a:extLst>
          </p:cNvPr>
          <p:cNvGrpSpPr/>
          <p:nvPr/>
        </p:nvGrpSpPr>
        <p:grpSpPr>
          <a:xfrm>
            <a:off x="169596" y="1856592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8B9DA30A-CDDF-4D9C-BC78-6B79C7B817DA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DC2A755-5AE3-424A-B588-6CBEE0B36302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59" name="C16">
            <a:extLst>
              <a:ext uri="{FF2B5EF4-FFF2-40B4-BE49-F238E27FC236}">
                <a16:creationId xmlns:a16="http://schemas.microsoft.com/office/drawing/2014/main" id="{B96D180A-7C35-42E6-8E5A-066C432E5F90}"/>
              </a:ext>
            </a:extLst>
          </p:cNvPr>
          <p:cNvGrpSpPr/>
          <p:nvPr/>
        </p:nvGrpSpPr>
        <p:grpSpPr>
          <a:xfrm>
            <a:off x="6158921" y="3438376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40ADEC7-3C6F-4DA8-866F-187F324E3C87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690E88FD-E552-4E84-A036-0B47CA432D6C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62" name="C17">
            <a:extLst>
              <a:ext uri="{FF2B5EF4-FFF2-40B4-BE49-F238E27FC236}">
                <a16:creationId xmlns:a16="http://schemas.microsoft.com/office/drawing/2014/main" id="{B6308D76-88E5-456B-95E8-9B8815905DAA}"/>
              </a:ext>
            </a:extLst>
          </p:cNvPr>
          <p:cNvGrpSpPr/>
          <p:nvPr/>
        </p:nvGrpSpPr>
        <p:grpSpPr>
          <a:xfrm>
            <a:off x="8162203" y="3447136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E0A7EA2-08E7-423E-A49C-8DE9A9551D07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E6D058C0-3D9C-4A1C-9F75-DEFD9560A7E2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65" name="C18">
            <a:extLst>
              <a:ext uri="{FF2B5EF4-FFF2-40B4-BE49-F238E27FC236}">
                <a16:creationId xmlns:a16="http://schemas.microsoft.com/office/drawing/2014/main" id="{3B5D58BB-AFE7-46C3-AD3C-290F1C953A4F}"/>
              </a:ext>
            </a:extLst>
          </p:cNvPr>
          <p:cNvGrpSpPr/>
          <p:nvPr/>
        </p:nvGrpSpPr>
        <p:grpSpPr>
          <a:xfrm>
            <a:off x="10164932" y="3445458"/>
            <a:ext cx="1857471" cy="1417445"/>
            <a:chOff x="164972" y="289792"/>
            <a:chExt cx="1857471" cy="1417445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E7E3A08-0B3D-43E6-A88D-99A218B235A4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CE805DD6-5CB5-43C3-A0EC-4D43E744EAB0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68" name="C20">
            <a:extLst>
              <a:ext uri="{FF2B5EF4-FFF2-40B4-BE49-F238E27FC236}">
                <a16:creationId xmlns:a16="http://schemas.microsoft.com/office/drawing/2014/main" id="{2F744325-0957-4358-A748-46B6C0D1C50F}"/>
              </a:ext>
            </a:extLst>
          </p:cNvPr>
          <p:cNvGrpSpPr/>
          <p:nvPr/>
        </p:nvGrpSpPr>
        <p:grpSpPr>
          <a:xfrm>
            <a:off x="2175964" y="5025059"/>
            <a:ext cx="1857471" cy="1417445"/>
            <a:chOff x="164972" y="289792"/>
            <a:chExt cx="1857471" cy="141744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D4B2CB69-9AFC-47DB-8A2F-CBD5D24E2804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E0C8BF64-14E5-4BB1-A2B6-481E41A1D864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71" name="C21">
            <a:extLst>
              <a:ext uri="{FF2B5EF4-FFF2-40B4-BE49-F238E27FC236}">
                <a16:creationId xmlns:a16="http://schemas.microsoft.com/office/drawing/2014/main" id="{784C3EF0-8AC2-4548-BDD1-AD9299E0FB66}"/>
              </a:ext>
            </a:extLst>
          </p:cNvPr>
          <p:cNvGrpSpPr/>
          <p:nvPr/>
        </p:nvGrpSpPr>
        <p:grpSpPr>
          <a:xfrm>
            <a:off x="4173978" y="5012978"/>
            <a:ext cx="1857471" cy="1417445"/>
            <a:chOff x="164972" y="289792"/>
            <a:chExt cx="1857471" cy="1417445"/>
          </a:xfrm>
          <a:solidFill>
            <a:srgbClr val="FF99CC"/>
          </a:solidFill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EF6D79D-A3AC-4BE5-AEA1-42E7E3A52BFA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0FE1E905-5270-4C76-BADE-7E3D36DE949D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74" name="C22">
            <a:extLst>
              <a:ext uri="{FF2B5EF4-FFF2-40B4-BE49-F238E27FC236}">
                <a16:creationId xmlns:a16="http://schemas.microsoft.com/office/drawing/2014/main" id="{37E9550D-ACAD-4B6B-8B7A-6D2F515EE20C}"/>
              </a:ext>
            </a:extLst>
          </p:cNvPr>
          <p:cNvGrpSpPr/>
          <p:nvPr/>
        </p:nvGrpSpPr>
        <p:grpSpPr>
          <a:xfrm>
            <a:off x="6158921" y="5025058"/>
            <a:ext cx="1857471" cy="1417445"/>
            <a:chOff x="164972" y="289792"/>
            <a:chExt cx="1857471" cy="141744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4C245E58-E586-4F95-9367-3C7447244F66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F91BE64B-3EAE-447A-9A1F-592CCEBEFE77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grpSp>
        <p:nvGrpSpPr>
          <p:cNvPr id="107" name="C1">
            <a:extLst>
              <a:ext uri="{FF2B5EF4-FFF2-40B4-BE49-F238E27FC236}">
                <a16:creationId xmlns:a16="http://schemas.microsoft.com/office/drawing/2014/main" id="{354E9365-F6E9-480D-B95C-1C3D3488C133}"/>
              </a:ext>
            </a:extLst>
          </p:cNvPr>
          <p:cNvGrpSpPr/>
          <p:nvPr/>
        </p:nvGrpSpPr>
        <p:grpSpPr>
          <a:xfrm>
            <a:off x="164972" y="289792"/>
            <a:ext cx="1857471" cy="1417445"/>
            <a:chOff x="164972" y="289792"/>
            <a:chExt cx="1857471" cy="14174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24D80BC-0554-425F-AE4C-55F69E51356A}"/>
                </a:ext>
              </a:extLst>
            </p:cNvPr>
            <p:cNvSpPr/>
            <p:nvPr/>
          </p:nvSpPr>
          <p:spPr>
            <a:xfrm>
              <a:off x="164972" y="289792"/>
              <a:ext cx="1857471" cy="141744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7F7BDCC-25EE-441B-8057-0347D581EFC5}"/>
                </a:ext>
              </a:extLst>
            </p:cNvPr>
            <p:cNvSpPr txBox="1"/>
            <p:nvPr/>
          </p:nvSpPr>
          <p:spPr>
            <a:xfrm>
              <a:off x="301381" y="612770"/>
              <a:ext cx="16603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  <a:p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Jelly Bean Sandwich" pitchFamily="2" charset="0"/>
                </a:rPr>
                <a:t>Insert text</a:t>
              </a:r>
            </a:p>
          </p:txBody>
        </p:sp>
      </p:grpSp>
      <p:pic>
        <p:nvPicPr>
          <p:cNvPr id="201" name="B24">
            <a:extLst>
              <a:ext uri="{FF2B5EF4-FFF2-40B4-BE49-F238E27FC236}">
                <a16:creationId xmlns:a16="http://schemas.microsoft.com/office/drawing/2014/main" id="{649797C0-5BFF-421F-8A24-2AF2FF289F6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131813" y="4993583"/>
            <a:ext cx="304826" cy="304826"/>
          </a:xfrm>
          <a:prstGeom prst="rect">
            <a:avLst/>
          </a:prstGeom>
        </p:spPr>
      </p:pic>
      <p:pic>
        <p:nvPicPr>
          <p:cNvPr id="200" name="B23">
            <a:extLst>
              <a:ext uri="{FF2B5EF4-FFF2-40B4-BE49-F238E27FC236}">
                <a16:creationId xmlns:a16="http://schemas.microsoft.com/office/drawing/2014/main" id="{2B3F6263-E372-433E-B3E1-69BA01E5BC8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99162" y="4970783"/>
            <a:ext cx="304826" cy="304826"/>
          </a:xfrm>
          <a:prstGeom prst="rect">
            <a:avLst/>
          </a:prstGeom>
        </p:spPr>
      </p:pic>
      <p:pic>
        <p:nvPicPr>
          <p:cNvPr id="196" name="B22">
            <a:extLst>
              <a:ext uri="{FF2B5EF4-FFF2-40B4-BE49-F238E27FC236}">
                <a16:creationId xmlns:a16="http://schemas.microsoft.com/office/drawing/2014/main" id="{09E5A67C-ABAF-4032-BC06-09A9BB7C53D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85673" y="4984671"/>
            <a:ext cx="304826" cy="304826"/>
          </a:xfrm>
          <a:prstGeom prst="rect">
            <a:avLst/>
          </a:prstGeom>
        </p:spPr>
      </p:pic>
      <p:pic>
        <p:nvPicPr>
          <p:cNvPr id="191" name="B21">
            <a:extLst>
              <a:ext uri="{FF2B5EF4-FFF2-40B4-BE49-F238E27FC236}">
                <a16:creationId xmlns:a16="http://schemas.microsoft.com/office/drawing/2014/main" id="{2A1BB110-E6D2-4EBA-9F10-947B0FF9F21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27077" y="5015606"/>
            <a:ext cx="304826" cy="304826"/>
          </a:xfrm>
          <a:prstGeom prst="rect">
            <a:avLst/>
          </a:prstGeom>
        </p:spPr>
      </p:pic>
      <p:pic>
        <p:nvPicPr>
          <p:cNvPr id="189" name="B20">
            <a:extLst>
              <a:ext uri="{FF2B5EF4-FFF2-40B4-BE49-F238E27FC236}">
                <a16:creationId xmlns:a16="http://schemas.microsoft.com/office/drawing/2014/main" id="{A1C45201-F621-456A-9A8D-9C957CB99E5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70153" y="5005888"/>
            <a:ext cx="304826" cy="304826"/>
          </a:xfrm>
          <a:prstGeom prst="rect">
            <a:avLst/>
          </a:prstGeom>
        </p:spPr>
      </p:pic>
      <p:pic>
        <p:nvPicPr>
          <p:cNvPr id="193" name="B19">
            <a:extLst>
              <a:ext uri="{FF2B5EF4-FFF2-40B4-BE49-F238E27FC236}">
                <a16:creationId xmlns:a16="http://schemas.microsoft.com/office/drawing/2014/main" id="{B672E52A-3A0D-425D-968D-BC274FA8EC5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092" y="5030668"/>
            <a:ext cx="304826" cy="304826"/>
          </a:xfrm>
          <a:prstGeom prst="rect">
            <a:avLst/>
          </a:prstGeom>
        </p:spPr>
      </p:pic>
      <p:pic>
        <p:nvPicPr>
          <p:cNvPr id="197" name="B18">
            <a:extLst>
              <a:ext uri="{FF2B5EF4-FFF2-40B4-BE49-F238E27FC236}">
                <a16:creationId xmlns:a16="http://schemas.microsoft.com/office/drawing/2014/main" id="{CF982B18-F2E7-4DEF-AD50-21EB1AD8F0F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131658" y="3400303"/>
            <a:ext cx="304826" cy="304826"/>
          </a:xfrm>
          <a:prstGeom prst="rect">
            <a:avLst/>
          </a:prstGeom>
        </p:spPr>
      </p:pic>
      <p:pic>
        <p:nvPicPr>
          <p:cNvPr id="198" name="B17">
            <a:extLst>
              <a:ext uri="{FF2B5EF4-FFF2-40B4-BE49-F238E27FC236}">
                <a16:creationId xmlns:a16="http://schemas.microsoft.com/office/drawing/2014/main" id="{AF8D46DC-A4D5-41C3-9FE5-6F78F59C94B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54152" y="3405715"/>
            <a:ext cx="304826" cy="304826"/>
          </a:xfrm>
          <a:prstGeom prst="rect">
            <a:avLst/>
          </a:prstGeom>
        </p:spPr>
      </p:pic>
      <p:pic>
        <p:nvPicPr>
          <p:cNvPr id="199" name="B16">
            <a:extLst>
              <a:ext uri="{FF2B5EF4-FFF2-40B4-BE49-F238E27FC236}">
                <a16:creationId xmlns:a16="http://schemas.microsoft.com/office/drawing/2014/main" id="{93412219-3A51-4D79-AACE-9114F235006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25140" y="3405715"/>
            <a:ext cx="304826" cy="304826"/>
          </a:xfrm>
          <a:prstGeom prst="rect">
            <a:avLst/>
          </a:prstGeom>
        </p:spPr>
      </p:pic>
      <p:pic>
        <p:nvPicPr>
          <p:cNvPr id="192" name="B15">
            <a:extLst>
              <a:ext uri="{FF2B5EF4-FFF2-40B4-BE49-F238E27FC236}">
                <a16:creationId xmlns:a16="http://schemas.microsoft.com/office/drawing/2014/main" id="{CDA370F7-F927-4760-B09C-24A1143F5BF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31798" y="3431614"/>
            <a:ext cx="304826" cy="304826"/>
          </a:xfrm>
          <a:prstGeom prst="rect">
            <a:avLst/>
          </a:prstGeom>
        </p:spPr>
      </p:pic>
      <p:pic>
        <p:nvPicPr>
          <p:cNvPr id="194" name="B14">
            <a:extLst>
              <a:ext uri="{FF2B5EF4-FFF2-40B4-BE49-F238E27FC236}">
                <a16:creationId xmlns:a16="http://schemas.microsoft.com/office/drawing/2014/main" id="{73BB93C9-81F4-43D6-A3AF-F068E1CC60A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56235" y="3428974"/>
            <a:ext cx="304826" cy="304826"/>
          </a:xfrm>
          <a:prstGeom prst="rect">
            <a:avLst/>
          </a:prstGeom>
        </p:spPr>
      </p:pic>
      <p:pic>
        <p:nvPicPr>
          <p:cNvPr id="195" name="B13">
            <a:extLst>
              <a:ext uri="{FF2B5EF4-FFF2-40B4-BE49-F238E27FC236}">
                <a16:creationId xmlns:a16="http://schemas.microsoft.com/office/drawing/2014/main" id="{45EDE018-770E-492A-9D74-245DC84C794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8137" y="3430542"/>
            <a:ext cx="304826" cy="304826"/>
          </a:xfrm>
          <a:prstGeom prst="rect">
            <a:avLst/>
          </a:prstGeom>
        </p:spPr>
      </p:pic>
      <p:pic>
        <p:nvPicPr>
          <p:cNvPr id="190" name="B12">
            <a:extLst>
              <a:ext uri="{FF2B5EF4-FFF2-40B4-BE49-F238E27FC236}">
                <a16:creationId xmlns:a16="http://schemas.microsoft.com/office/drawing/2014/main" id="{09CDF665-7CAE-4378-ADF3-450F997A2A6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124875" y="1821681"/>
            <a:ext cx="304826" cy="304826"/>
          </a:xfrm>
          <a:prstGeom prst="rect">
            <a:avLst/>
          </a:prstGeom>
        </p:spPr>
      </p:pic>
      <p:pic>
        <p:nvPicPr>
          <p:cNvPr id="188" name="B11">
            <a:extLst>
              <a:ext uri="{FF2B5EF4-FFF2-40B4-BE49-F238E27FC236}">
                <a16:creationId xmlns:a16="http://schemas.microsoft.com/office/drawing/2014/main" id="{D912C4CC-268F-4578-8862-3E8ED796FE3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99162" y="1848902"/>
            <a:ext cx="304826" cy="304826"/>
          </a:xfrm>
          <a:prstGeom prst="rect">
            <a:avLst/>
          </a:prstGeom>
        </p:spPr>
      </p:pic>
      <p:pic>
        <p:nvPicPr>
          <p:cNvPr id="187" name="B10">
            <a:extLst>
              <a:ext uri="{FF2B5EF4-FFF2-40B4-BE49-F238E27FC236}">
                <a16:creationId xmlns:a16="http://schemas.microsoft.com/office/drawing/2014/main" id="{5F0FC2C4-AE73-4F3A-92DF-01705E50E68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135069" y="1848902"/>
            <a:ext cx="304826" cy="304826"/>
          </a:xfrm>
          <a:prstGeom prst="rect">
            <a:avLst/>
          </a:prstGeom>
        </p:spPr>
      </p:pic>
      <p:pic>
        <p:nvPicPr>
          <p:cNvPr id="182" name="B9">
            <a:extLst>
              <a:ext uri="{FF2B5EF4-FFF2-40B4-BE49-F238E27FC236}">
                <a16:creationId xmlns:a16="http://schemas.microsoft.com/office/drawing/2014/main" id="{61723B64-7A00-4496-8ECD-7A67FBAB20F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152678" y="1856592"/>
            <a:ext cx="304826" cy="304826"/>
          </a:xfrm>
          <a:prstGeom prst="rect">
            <a:avLst/>
          </a:prstGeom>
        </p:spPr>
      </p:pic>
      <p:pic>
        <p:nvPicPr>
          <p:cNvPr id="183" name="B8">
            <a:extLst>
              <a:ext uri="{FF2B5EF4-FFF2-40B4-BE49-F238E27FC236}">
                <a16:creationId xmlns:a16="http://schemas.microsoft.com/office/drawing/2014/main" id="{5C35C74C-D029-4B28-B0A7-F6142DE4251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31237" y="1831141"/>
            <a:ext cx="304826" cy="304826"/>
          </a:xfrm>
          <a:prstGeom prst="rect">
            <a:avLst/>
          </a:prstGeom>
        </p:spPr>
      </p:pic>
      <p:pic>
        <p:nvPicPr>
          <p:cNvPr id="186" name="B7">
            <a:extLst>
              <a:ext uri="{FF2B5EF4-FFF2-40B4-BE49-F238E27FC236}">
                <a16:creationId xmlns:a16="http://schemas.microsoft.com/office/drawing/2014/main" id="{CF1BFB87-C57D-4486-B05C-13D094622BF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8682" y="1805810"/>
            <a:ext cx="304826" cy="304826"/>
          </a:xfrm>
          <a:prstGeom prst="rect">
            <a:avLst/>
          </a:prstGeom>
        </p:spPr>
      </p:pic>
      <p:pic>
        <p:nvPicPr>
          <p:cNvPr id="184" name="B6">
            <a:extLst>
              <a:ext uri="{FF2B5EF4-FFF2-40B4-BE49-F238E27FC236}">
                <a16:creationId xmlns:a16="http://schemas.microsoft.com/office/drawing/2014/main" id="{0D4CC8A9-BDD7-4E6F-9621-4B36CE3A92C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131658" y="240403"/>
            <a:ext cx="304826" cy="304826"/>
          </a:xfrm>
          <a:prstGeom prst="rect">
            <a:avLst/>
          </a:prstGeom>
        </p:spPr>
      </p:pic>
      <p:pic>
        <p:nvPicPr>
          <p:cNvPr id="181" name="B5">
            <a:extLst>
              <a:ext uri="{FF2B5EF4-FFF2-40B4-BE49-F238E27FC236}">
                <a16:creationId xmlns:a16="http://schemas.microsoft.com/office/drawing/2014/main" id="{DC2F5A9D-8718-4992-B1AF-2C1FDF5A3D1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23117" y="240403"/>
            <a:ext cx="304826" cy="304826"/>
          </a:xfrm>
          <a:prstGeom prst="rect">
            <a:avLst/>
          </a:prstGeom>
        </p:spPr>
      </p:pic>
      <p:pic>
        <p:nvPicPr>
          <p:cNvPr id="180" name="B4">
            <a:extLst>
              <a:ext uri="{FF2B5EF4-FFF2-40B4-BE49-F238E27FC236}">
                <a16:creationId xmlns:a16="http://schemas.microsoft.com/office/drawing/2014/main" id="{F26E51DD-7B96-4B3A-8599-76E0C6EC14A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125260" y="240403"/>
            <a:ext cx="304826" cy="304826"/>
          </a:xfrm>
          <a:prstGeom prst="rect">
            <a:avLst/>
          </a:prstGeom>
        </p:spPr>
      </p:pic>
      <p:pic>
        <p:nvPicPr>
          <p:cNvPr id="185" name="B3">
            <a:extLst>
              <a:ext uri="{FF2B5EF4-FFF2-40B4-BE49-F238E27FC236}">
                <a16:creationId xmlns:a16="http://schemas.microsoft.com/office/drawing/2014/main" id="{CCCC003C-D952-4F48-8001-F165DC5E471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121194" y="247358"/>
            <a:ext cx="304826" cy="304826"/>
          </a:xfrm>
          <a:prstGeom prst="rect">
            <a:avLst/>
          </a:prstGeom>
        </p:spPr>
      </p:pic>
      <p:pic>
        <p:nvPicPr>
          <p:cNvPr id="179" name="B2">
            <a:extLst>
              <a:ext uri="{FF2B5EF4-FFF2-40B4-BE49-F238E27FC236}">
                <a16:creationId xmlns:a16="http://schemas.microsoft.com/office/drawing/2014/main" id="{AEF52AE1-09AE-4F24-AF0F-431B8596232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48271" y="246057"/>
            <a:ext cx="304826" cy="304826"/>
          </a:xfrm>
          <a:prstGeom prst="rect">
            <a:avLst/>
          </a:prstGeom>
        </p:spPr>
      </p:pic>
      <p:pic>
        <p:nvPicPr>
          <p:cNvPr id="178" name="Bean 1">
            <a:extLst>
              <a:ext uri="{FF2B5EF4-FFF2-40B4-BE49-F238E27FC236}">
                <a16:creationId xmlns:a16="http://schemas.microsoft.com/office/drawing/2014/main" id="{95362BAE-33AB-4137-9FB1-39873216ABC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4" y="266081"/>
            <a:ext cx="304813" cy="30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5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1259B32-20AF-43B2-93AE-50D04E4D3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DB5FD-2872-4AC1-83D8-0E52B9CB101F}"/>
              </a:ext>
            </a:extLst>
          </p:cNvPr>
          <p:cNvSpPr txBox="1"/>
          <p:nvPr/>
        </p:nvSpPr>
        <p:spPr>
          <a:xfrm>
            <a:off x="4304902" y="0"/>
            <a:ext cx="3582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latin typeface="Bubble Jelly Shadow" panose="02000600000000000000" pitchFamily="50" charset="0"/>
              </a:rPr>
              <a:t>GAME</a:t>
            </a:r>
            <a:endParaRPr lang="en-US" sz="9600" dirty="0">
              <a:solidFill>
                <a:srgbClr val="FF99CC"/>
              </a:solidFill>
              <a:latin typeface="Bubble Jelly Shadow" panose="020006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4E247-FC99-4FF9-995E-1FEBD716CBA0}"/>
              </a:ext>
            </a:extLst>
          </p:cNvPr>
          <p:cNvSpPr txBox="1"/>
          <p:nvPr/>
        </p:nvSpPr>
        <p:spPr>
          <a:xfrm>
            <a:off x="4568139" y="5067443"/>
            <a:ext cx="3055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99CC"/>
                </a:solidFill>
                <a:latin typeface="Bubble Jelly Shadow" panose="02000600000000000000" pitchFamily="50" charset="0"/>
              </a:rPr>
              <a:t>OVER</a:t>
            </a:r>
            <a:endParaRPr lang="en-US" sz="9600" dirty="0">
              <a:solidFill>
                <a:srgbClr val="FF99CC"/>
              </a:solidFill>
              <a:latin typeface="Bubble Jelly Shadow" panose="02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567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255</Words>
  <Application>Microsoft Office PowerPoint</Application>
  <PresentationFormat>와이드스크린</PresentationFormat>
  <Paragraphs>109</Paragraphs>
  <Slides>7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Arial</vt:lpstr>
      <vt:lpstr>Bubble Jelly Shadow</vt:lpstr>
      <vt:lpstr>Calibri</vt:lpstr>
      <vt:lpstr>Calibri Light</vt:lpstr>
      <vt:lpstr>Jelly Bean Sandwich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김재현</dc:creator>
  <cp:lastModifiedBy>USER</cp:lastModifiedBy>
  <cp:revision>32</cp:revision>
  <dcterms:created xsi:type="dcterms:W3CDTF">2024-03-25T05:40:48Z</dcterms:created>
  <dcterms:modified xsi:type="dcterms:W3CDTF">2024-08-06T05:25:30Z</dcterms:modified>
</cp:coreProperties>
</file>