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0752-9CFC-43B3-8772-73ED975205F9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DD34-C738-4E5A-BF59-5EF9A559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9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E800675-EF4C-4D03-B4D8-76D3FBFA11AF}"/>
              </a:ext>
            </a:extLst>
          </p:cNvPr>
          <p:cNvGrpSpPr/>
          <p:nvPr/>
        </p:nvGrpSpPr>
        <p:grpSpPr>
          <a:xfrm>
            <a:off x="0" y="0"/>
            <a:ext cx="4962144" cy="6858000"/>
            <a:chOff x="0" y="0"/>
            <a:chExt cx="496214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23C5C3-4978-4E6A-81A7-796D7839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F812A-8C3E-4F1B-8F4A-C915D12488C7}"/>
                </a:ext>
              </a:extLst>
            </p:cNvPr>
            <p:cNvSpPr txBox="1"/>
            <p:nvPr/>
          </p:nvSpPr>
          <p:spPr>
            <a:xfrm>
              <a:off x="1123996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thirsty</a:t>
              </a:r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1A652DE6-63AA-47F8-A179-3C75C9FB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907" y="1861149"/>
              <a:ext cx="2754669" cy="2440410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46D57E-0255-410E-AF59-00218DE8DC42}"/>
              </a:ext>
            </a:extLst>
          </p:cNvPr>
          <p:cNvGrpSpPr/>
          <p:nvPr/>
        </p:nvGrpSpPr>
        <p:grpSpPr>
          <a:xfrm>
            <a:off x="4962144" y="0"/>
            <a:ext cx="4962144" cy="6858000"/>
            <a:chOff x="0" y="0"/>
            <a:chExt cx="4962144" cy="685800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2C7DB86-E12A-4D65-ACBC-9871E35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7DAE45-A1CC-4E0E-8A33-E33F7CA9CF2E}"/>
                </a:ext>
              </a:extLst>
            </p:cNvPr>
            <p:cNvSpPr txBox="1"/>
            <p:nvPr/>
          </p:nvSpPr>
          <p:spPr>
            <a:xfrm>
              <a:off x="1123996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sleepy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52028363-541D-4C3B-BA88-8CBE364C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521" y="1806622"/>
              <a:ext cx="2605440" cy="254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104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E800675-EF4C-4D03-B4D8-76D3FBFA11AF}"/>
              </a:ext>
            </a:extLst>
          </p:cNvPr>
          <p:cNvGrpSpPr/>
          <p:nvPr/>
        </p:nvGrpSpPr>
        <p:grpSpPr>
          <a:xfrm>
            <a:off x="0" y="0"/>
            <a:ext cx="4962144" cy="6858000"/>
            <a:chOff x="0" y="0"/>
            <a:chExt cx="496214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23C5C3-4978-4E6A-81A7-796D7839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F812A-8C3E-4F1B-8F4A-C915D12488C7}"/>
                </a:ext>
              </a:extLst>
            </p:cNvPr>
            <p:cNvSpPr txBox="1"/>
            <p:nvPr/>
          </p:nvSpPr>
          <p:spPr>
            <a:xfrm>
              <a:off x="1505833" y="4932994"/>
              <a:ext cx="15187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silly</a:t>
              </a:r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1A652DE6-63AA-47F8-A179-3C75C9FB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548" y="1636365"/>
              <a:ext cx="2889977" cy="2889977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46D57E-0255-410E-AF59-00218DE8DC42}"/>
              </a:ext>
            </a:extLst>
          </p:cNvPr>
          <p:cNvGrpSpPr/>
          <p:nvPr/>
        </p:nvGrpSpPr>
        <p:grpSpPr>
          <a:xfrm>
            <a:off x="4962144" y="0"/>
            <a:ext cx="4962144" cy="6858000"/>
            <a:chOff x="0" y="0"/>
            <a:chExt cx="4962144" cy="685800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2C7DB86-E12A-4D65-ACBC-9871E35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7DAE45-A1CC-4E0E-8A33-E33F7CA9CF2E}"/>
                </a:ext>
              </a:extLst>
            </p:cNvPr>
            <p:cNvSpPr txBox="1"/>
            <p:nvPr/>
          </p:nvSpPr>
          <p:spPr>
            <a:xfrm>
              <a:off x="1123996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surprised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52028363-541D-4C3B-BA88-8CBE364C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09" y="1806622"/>
              <a:ext cx="2549464" cy="254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60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E800675-EF4C-4D03-B4D8-76D3FBFA11AF}"/>
              </a:ext>
            </a:extLst>
          </p:cNvPr>
          <p:cNvGrpSpPr/>
          <p:nvPr/>
        </p:nvGrpSpPr>
        <p:grpSpPr>
          <a:xfrm>
            <a:off x="0" y="0"/>
            <a:ext cx="4962144" cy="6858000"/>
            <a:chOff x="0" y="0"/>
            <a:chExt cx="496214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23C5C3-4978-4E6A-81A7-796D7839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F812A-8C3E-4F1B-8F4A-C915D12488C7}"/>
                </a:ext>
              </a:extLst>
            </p:cNvPr>
            <p:cNvSpPr txBox="1"/>
            <p:nvPr/>
          </p:nvSpPr>
          <p:spPr>
            <a:xfrm>
              <a:off x="1123996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shocked</a:t>
              </a:r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1A652DE6-63AA-47F8-A179-3C75C9FB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135" y="1806622"/>
              <a:ext cx="2418212" cy="254946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46D57E-0255-410E-AF59-00218DE8DC42}"/>
              </a:ext>
            </a:extLst>
          </p:cNvPr>
          <p:cNvGrpSpPr/>
          <p:nvPr/>
        </p:nvGrpSpPr>
        <p:grpSpPr>
          <a:xfrm>
            <a:off x="4962144" y="0"/>
            <a:ext cx="4962144" cy="6858000"/>
            <a:chOff x="0" y="0"/>
            <a:chExt cx="4962144" cy="685800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2C7DB86-E12A-4D65-ACBC-9871E35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7DAE45-A1CC-4E0E-8A33-E33F7CA9CF2E}"/>
                </a:ext>
              </a:extLst>
            </p:cNvPr>
            <p:cNvSpPr txBox="1"/>
            <p:nvPr/>
          </p:nvSpPr>
          <p:spPr>
            <a:xfrm>
              <a:off x="1626414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sick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52028363-541D-4C3B-BA88-8CBE364C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09" y="1806622"/>
              <a:ext cx="2549464" cy="254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63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E800675-EF4C-4D03-B4D8-76D3FBFA11AF}"/>
              </a:ext>
            </a:extLst>
          </p:cNvPr>
          <p:cNvGrpSpPr/>
          <p:nvPr/>
        </p:nvGrpSpPr>
        <p:grpSpPr>
          <a:xfrm>
            <a:off x="0" y="0"/>
            <a:ext cx="4962144" cy="6858000"/>
            <a:chOff x="0" y="0"/>
            <a:chExt cx="496214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23C5C3-4978-4E6A-81A7-796D7839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F812A-8C3E-4F1B-8F4A-C915D12488C7}"/>
                </a:ext>
              </a:extLst>
            </p:cNvPr>
            <p:cNvSpPr txBox="1"/>
            <p:nvPr/>
          </p:nvSpPr>
          <p:spPr>
            <a:xfrm>
              <a:off x="1464509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angry</a:t>
              </a:r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1A652DE6-63AA-47F8-A179-3C75C9FB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09" y="1806622"/>
              <a:ext cx="2549464" cy="254946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46D57E-0255-410E-AF59-00218DE8DC42}"/>
              </a:ext>
            </a:extLst>
          </p:cNvPr>
          <p:cNvGrpSpPr/>
          <p:nvPr/>
        </p:nvGrpSpPr>
        <p:grpSpPr>
          <a:xfrm>
            <a:off x="4962144" y="0"/>
            <a:ext cx="4962144" cy="6858000"/>
            <a:chOff x="0" y="0"/>
            <a:chExt cx="4962144" cy="685800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2C7DB86-E12A-4D65-ACBC-9871E35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7DAE45-A1CC-4E0E-8A33-E33F7CA9CF2E}"/>
                </a:ext>
              </a:extLst>
            </p:cNvPr>
            <p:cNvSpPr txBox="1"/>
            <p:nvPr/>
          </p:nvSpPr>
          <p:spPr>
            <a:xfrm>
              <a:off x="1323832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happy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52028363-541D-4C3B-BA88-8CBE364C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09" y="1806622"/>
              <a:ext cx="2549464" cy="254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94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E800675-EF4C-4D03-B4D8-76D3FBFA11AF}"/>
              </a:ext>
            </a:extLst>
          </p:cNvPr>
          <p:cNvGrpSpPr/>
          <p:nvPr/>
        </p:nvGrpSpPr>
        <p:grpSpPr>
          <a:xfrm>
            <a:off x="0" y="0"/>
            <a:ext cx="4962144" cy="6858000"/>
            <a:chOff x="0" y="0"/>
            <a:chExt cx="496214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23C5C3-4978-4E6A-81A7-796D7839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F812A-8C3E-4F1B-8F4A-C915D12488C7}"/>
                </a:ext>
              </a:extLst>
            </p:cNvPr>
            <p:cNvSpPr txBox="1"/>
            <p:nvPr/>
          </p:nvSpPr>
          <p:spPr>
            <a:xfrm>
              <a:off x="1624668" y="4932995"/>
              <a:ext cx="14300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sad</a:t>
              </a:r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1A652DE6-63AA-47F8-A179-3C75C9FB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879" y="1806622"/>
              <a:ext cx="2502724" cy="254946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46D57E-0255-410E-AF59-00218DE8DC42}"/>
              </a:ext>
            </a:extLst>
          </p:cNvPr>
          <p:cNvGrpSpPr/>
          <p:nvPr/>
        </p:nvGrpSpPr>
        <p:grpSpPr>
          <a:xfrm>
            <a:off x="4748178" y="0"/>
            <a:ext cx="5730578" cy="6858000"/>
            <a:chOff x="-213966" y="0"/>
            <a:chExt cx="5730578" cy="685800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2C7DB86-E12A-4D65-ACBC-9871E35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7DAE45-A1CC-4E0E-8A33-E33F7CA9CF2E}"/>
                </a:ext>
              </a:extLst>
            </p:cNvPr>
            <p:cNvSpPr txBox="1"/>
            <p:nvPr/>
          </p:nvSpPr>
          <p:spPr>
            <a:xfrm>
              <a:off x="1234528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hungry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52028363-541D-4C3B-BA88-8CBE364C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3966" y="1497204"/>
              <a:ext cx="5730578" cy="3008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8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>
            <a:extLst>
              <a:ext uri="{FF2B5EF4-FFF2-40B4-BE49-F238E27FC236}">
                <a16:creationId xmlns:a16="http://schemas.microsoft.com/office/drawing/2014/main" id="{5E800675-EF4C-4D03-B4D8-76D3FBFA11AF}"/>
              </a:ext>
            </a:extLst>
          </p:cNvPr>
          <p:cNvGrpSpPr/>
          <p:nvPr/>
        </p:nvGrpSpPr>
        <p:grpSpPr>
          <a:xfrm>
            <a:off x="0" y="0"/>
            <a:ext cx="4962144" cy="6858000"/>
            <a:chOff x="0" y="0"/>
            <a:chExt cx="4962144" cy="685800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AB23C5C3-4978-4E6A-81A7-796D7839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EF812A-8C3E-4F1B-8F4A-C915D12488C7}"/>
                </a:ext>
              </a:extLst>
            </p:cNvPr>
            <p:cNvSpPr txBox="1"/>
            <p:nvPr/>
          </p:nvSpPr>
          <p:spPr>
            <a:xfrm>
              <a:off x="1123996" y="4932995"/>
              <a:ext cx="32304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worried</a:t>
              </a:r>
            </a:p>
          </p:txBody>
        </p:sp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1A652DE6-63AA-47F8-A179-3C75C9FB0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09" y="1806622"/>
              <a:ext cx="2549464" cy="2549464"/>
            </a:xfrm>
            <a:prstGeom prst="rect">
              <a:avLst/>
            </a:prstGeom>
          </p:spPr>
        </p:pic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E46D57E-0255-410E-AF59-00218DE8DC42}"/>
              </a:ext>
            </a:extLst>
          </p:cNvPr>
          <p:cNvGrpSpPr/>
          <p:nvPr/>
        </p:nvGrpSpPr>
        <p:grpSpPr>
          <a:xfrm>
            <a:off x="4962144" y="0"/>
            <a:ext cx="4962144" cy="6858000"/>
            <a:chOff x="0" y="0"/>
            <a:chExt cx="4962144" cy="6858000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2C7DB86-E12A-4D65-ACBC-9871E353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62144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7DAE45-A1CC-4E0E-8A33-E33F7CA9CF2E}"/>
                </a:ext>
              </a:extLst>
            </p:cNvPr>
            <p:cNvSpPr txBox="1"/>
            <p:nvPr/>
          </p:nvSpPr>
          <p:spPr>
            <a:xfrm>
              <a:off x="528322" y="4932995"/>
              <a:ext cx="34886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n w="19050">
                    <a:solidFill>
                      <a:schemeClr val="bg1"/>
                    </a:solidFill>
                  </a:ln>
                  <a:solidFill>
                    <a:srgbClr val="FFC000"/>
                  </a:solidFill>
                  <a:latin typeface="Marykate" pitchFamily="2" charset="0"/>
                </a:rPr>
                <a:t>embarrassed</a:t>
              </a:r>
            </a:p>
          </p:txBody>
        </p:sp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52028363-541D-4C3B-BA88-8CBE364C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09" y="1806622"/>
              <a:ext cx="2549464" cy="2549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12</Words>
  <Application>Microsoft Office PowerPoint</Application>
  <PresentationFormat>A4 용지(210x297mm)</PresentationFormat>
  <Paragraphs>12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Marykate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2024-08-20T04:52:15Z</dcterms:created>
  <dcterms:modified xsi:type="dcterms:W3CDTF">2024-08-20T05:52:36Z</dcterms:modified>
</cp:coreProperties>
</file>