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3" r:id="rId3"/>
    <p:sldId id="260" r:id="rId4"/>
    <p:sldId id="258" r:id="rId5"/>
    <p:sldId id="261" r:id="rId6"/>
    <p:sldId id="264" r:id="rId7"/>
    <p:sldId id="265" r:id="rId8"/>
    <p:sldId id="266" r:id="rId9"/>
    <p:sldId id="267" r:id="rId10"/>
    <p:sldId id="268" r:id="rId11"/>
    <p:sldId id="269" r:id="rId12"/>
    <p:sldId id="270" r:id="rId13"/>
    <p:sldId id="271" r:id="rId14"/>
    <p:sldId id="272" r:id="rId15"/>
  </p:sldIdLst>
  <p:sldSz cx="12192000" cy="6858000"/>
  <p:notesSz cx="6858000" cy="9144000"/>
  <p:embeddedFontLst>
    <p:embeddedFont>
      <p:font typeface="Aharoni" panose="02010803020104030203" pitchFamily="2" charset="-79"/>
      <p:bold r:id="rId16"/>
    </p:embeddedFont>
    <p:embeddedFont>
      <p:font typeface="Bahnschrift Light Condensed" panose="020B0502040204020203" pitchFamily="34" charset="0"/>
      <p:regular r:id="rId17"/>
    </p:embeddedFont>
    <p:embeddedFont>
      <p:font typeface="Berlin Sans FB Demi" panose="020E0802020502020306"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DK Crayon Crumble" panose="00070001040701010105"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99FFCC"/>
    <a:srgbClr val="33CC33"/>
    <a:srgbClr val="00CC00"/>
    <a:srgbClr val="D87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AA58-AFDE-4D6F-B80A-80A5DC219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EDCCA-DB99-4D6C-AD4E-693603C78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3EBF5-9C36-4FDC-8EBD-F391BD03DAC9}"/>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5" name="Footer Placeholder 4">
            <a:extLst>
              <a:ext uri="{FF2B5EF4-FFF2-40B4-BE49-F238E27FC236}">
                <a16:creationId xmlns:a16="http://schemas.microsoft.com/office/drawing/2014/main" id="{7B75B4A2-ECF8-448F-A212-34255FFEC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A40E1-4CE6-4DF9-9438-79EA51314514}"/>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360289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5537-7120-44AC-958A-61AE7B981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51393-0ACE-49B9-939D-61C8E388B4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FE142-9B7E-4828-B294-630397C3BDB5}"/>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5" name="Footer Placeholder 4">
            <a:extLst>
              <a:ext uri="{FF2B5EF4-FFF2-40B4-BE49-F238E27FC236}">
                <a16:creationId xmlns:a16="http://schemas.microsoft.com/office/drawing/2014/main" id="{A74662AF-9424-4871-84C3-D9EF4CF54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29E70-B003-468A-BAF3-EAFD45445446}"/>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180594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081787-F803-4AD0-B7DD-9688F88B89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0D098-BF5F-4559-A93C-7D71DBDCF2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CD144-8D0A-47C5-ADE2-665BDE4C6374}"/>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5" name="Footer Placeholder 4">
            <a:extLst>
              <a:ext uri="{FF2B5EF4-FFF2-40B4-BE49-F238E27FC236}">
                <a16:creationId xmlns:a16="http://schemas.microsoft.com/office/drawing/2014/main" id="{8BA5DF33-C77F-487E-9F2F-6583AA7EE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041A1-D189-41B1-AA47-72BAF3C43740}"/>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302047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4DEF-525E-4C21-8575-6330C0A25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1C165-3C78-40E7-82C0-6AAFE2D370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7B4D0-EEB4-4D16-9B49-6E2C7CAE6C2F}"/>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5" name="Footer Placeholder 4">
            <a:extLst>
              <a:ext uri="{FF2B5EF4-FFF2-40B4-BE49-F238E27FC236}">
                <a16:creationId xmlns:a16="http://schemas.microsoft.com/office/drawing/2014/main" id="{92C13F32-12B6-4547-9EA4-C6650F5AD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774C8-9854-44C1-A002-AA9AF5C2D7AD}"/>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136003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C428-A391-4F57-8C42-D7B92F9532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5FC46-3F3C-4F5F-87C6-097084515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F4A0B5-3936-440B-8BC5-AC26E9D693A5}"/>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5" name="Footer Placeholder 4">
            <a:extLst>
              <a:ext uri="{FF2B5EF4-FFF2-40B4-BE49-F238E27FC236}">
                <a16:creationId xmlns:a16="http://schemas.microsoft.com/office/drawing/2014/main" id="{D95F87B0-E77C-4229-B378-063069D67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94AB8-A77D-4A06-B97F-264A024F00F6}"/>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404756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AE57-C375-41C9-AE3C-80118966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36DF4-76F0-4EF5-8A7A-8F94F28632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CC61C7-5E3D-4CAA-ABA8-12AD7D801B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E459FA-7A11-4E74-99BC-013DBBB75789}"/>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6" name="Footer Placeholder 5">
            <a:extLst>
              <a:ext uri="{FF2B5EF4-FFF2-40B4-BE49-F238E27FC236}">
                <a16:creationId xmlns:a16="http://schemas.microsoft.com/office/drawing/2014/main" id="{2AF1237C-1E68-453E-856C-B306476D4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E1CE3-AFDF-43B0-8286-3F76E9954F22}"/>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340366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EE46-E9CD-4905-AA02-E805623F13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41583-5495-47D0-86E4-21AE18F93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D7E113-EFDC-46A9-B1F4-20A5A53D42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1903FE-A942-45D7-9A31-D4AB83CF6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225431-F0B7-4401-B435-8AD635CCB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5E8BC8-D0F9-4F82-AA71-B8DF23ED1569}"/>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8" name="Footer Placeholder 7">
            <a:extLst>
              <a:ext uri="{FF2B5EF4-FFF2-40B4-BE49-F238E27FC236}">
                <a16:creationId xmlns:a16="http://schemas.microsoft.com/office/drawing/2014/main" id="{8BD67D04-4522-468D-AD3E-AB65028D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A2DB99-EFFD-4720-871D-723A8B214414}"/>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355731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F11E-7AB6-4629-A241-468307772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FC9ACF-A2FE-478A-BFEA-9044CDAFA603}"/>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4" name="Footer Placeholder 3">
            <a:extLst>
              <a:ext uri="{FF2B5EF4-FFF2-40B4-BE49-F238E27FC236}">
                <a16:creationId xmlns:a16="http://schemas.microsoft.com/office/drawing/2014/main" id="{089DA46D-B193-4573-8FCB-F89AA6B693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CEEC4-81DE-4864-9807-228FB0805BDF}"/>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275262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F531C-CC06-46A8-A5CB-47E136151B7E}"/>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3" name="Footer Placeholder 2">
            <a:extLst>
              <a:ext uri="{FF2B5EF4-FFF2-40B4-BE49-F238E27FC236}">
                <a16:creationId xmlns:a16="http://schemas.microsoft.com/office/drawing/2014/main" id="{96EA020C-388B-470D-B2D4-EA8D45EC2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0EAB74-C650-4F82-8C12-57C393DEF036}"/>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242144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DF39-CF6E-4A15-B3CC-A58DC986F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7C333A-25EE-4396-9706-3BFA86A35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825C6-2645-475B-B5D9-EFB5896B9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45D95F-C53E-4E7A-9BA9-9E5D444E13F2}"/>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6" name="Footer Placeholder 5">
            <a:extLst>
              <a:ext uri="{FF2B5EF4-FFF2-40B4-BE49-F238E27FC236}">
                <a16:creationId xmlns:a16="http://schemas.microsoft.com/office/drawing/2014/main" id="{EBACB65D-9E6B-4829-9969-44C10447F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B0D4C-3964-4692-A3B9-5DF055E2F45E}"/>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414193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C328-ED3A-498E-BE89-A3CDD9EB3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D65D8-5A69-4156-B670-ED4A72B94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D8DF38-3D97-47B7-91B3-84159DBE5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8917A7-CC40-40C0-AD99-305099D58CAC}"/>
              </a:ext>
            </a:extLst>
          </p:cNvPr>
          <p:cNvSpPr>
            <a:spLocks noGrp="1"/>
          </p:cNvSpPr>
          <p:nvPr>
            <p:ph type="dt" sz="half" idx="10"/>
          </p:nvPr>
        </p:nvSpPr>
        <p:spPr/>
        <p:txBody>
          <a:bodyPr/>
          <a:lstStyle/>
          <a:p>
            <a:fld id="{DC2AF4D1-EB71-49C8-86C2-9E929E61272D}" type="datetimeFigureOut">
              <a:rPr lang="en-US" smtClean="0"/>
              <a:t>8/6/2024</a:t>
            </a:fld>
            <a:endParaRPr lang="en-US"/>
          </a:p>
        </p:txBody>
      </p:sp>
      <p:sp>
        <p:nvSpPr>
          <p:cNvPr id="6" name="Footer Placeholder 5">
            <a:extLst>
              <a:ext uri="{FF2B5EF4-FFF2-40B4-BE49-F238E27FC236}">
                <a16:creationId xmlns:a16="http://schemas.microsoft.com/office/drawing/2014/main" id="{A7779757-10B9-474E-BB4B-6DFC0B99D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810FC-8483-45DA-B19B-95333CFA11BD}"/>
              </a:ext>
            </a:extLst>
          </p:cNvPr>
          <p:cNvSpPr>
            <a:spLocks noGrp="1"/>
          </p:cNvSpPr>
          <p:nvPr>
            <p:ph type="sldNum" sz="quarter" idx="12"/>
          </p:nvPr>
        </p:nvSpPr>
        <p:spPr/>
        <p:txBody>
          <a:bodyPr/>
          <a:lstStyle/>
          <a:p>
            <a:fld id="{A8BF8705-156E-49D5-A666-462B6FAB3A7E}" type="slidenum">
              <a:rPr lang="en-US" smtClean="0"/>
              <a:t>‹#›</a:t>
            </a:fld>
            <a:endParaRPr lang="en-US"/>
          </a:p>
        </p:txBody>
      </p:sp>
    </p:spTree>
    <p:extLst>
      <p:ext uri="{BB962C8B-B14F-4D97-AF65-F5344CB8AC3E}">
        <p14:creationId xmlns:p14="http://schemas.microsoft.com/office/powerpoint/2010/main" val="77437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1000">
              <a:schemeClr val="accent5">
                <a:lumMod val="60000"/>
                <a:lumOff val="40000"/>
              </a:schemeClr>
            </a:gs>
            <a:gs pos="57000">
              <a:schemeClr val="accent5">
                <a:lumMod val="60000"/>
                <a:lumOff val="40000"/>
              </a:schemeClr>
            </a:gs>
            <a:gs pos="100000">
              <a:srgbClr val="00B0F0"/>
            </a:gs>
          </a:gsLst>
          <a:lin ang="81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6E4F1-8641-4A19-8FA6-E88173A37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3E411D-FCD4-4394-9D75-2C1CB411E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1EAF9-F44F-464D-A382-839F1D758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AF4D1-EB71-49C8-86C2-9E929E61272D}" type="datetimeFigureOut">
              <a:rPr lang="en-US" smtClean="0"/>
              <a:t>8/6/2024</a:t>
            </a:fld>
            <a:endParaRPr lang="en-US"/>
          </a:p>
        </p:txBody>
      </p:sp>
      <p:sp>
        <p:nvSpPr>
          <p:cNvPr id="5" name="Footer Placeholder 4">
            <a:extLst>
              <a:ext uri="{FF2B5EF4-FFF2-40B4-BE49-F238E27FC236}">
                <a16:creationId xmlns:a16="http://schemas.microsoft.com/office/drawing/2014/main" id="{BF48E118-490A-4359-B986-63A1B3AC7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BADD4D-2429-4760-BD75-9164ACB35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F8705-156E-49D5-A666-462B6FAB3A7E}" type="slidenum">
              <a:rPr lang="en-US" smtClean="0"/>
              <a:t>‹#›</a:t>
            </a:fld>
            <a:endParaRPr lang="en-US"/>
          </a:p>
        </p:txBody>
      </p:sp>
    </p:spTree>
    <p:extLst>
      <p:ext uri="{BB962C8B-B14F-4D97-AF65-F5344CB8AC3E}">
        <p14:creationId xmlns:p14="http://schemas.microsoft.com/office/powerpoint/2010/main" val="84589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0.png"/><Relationship Id="rId18" Type="http://schemas.openxmlformats.org/officeDocument/2006/relationships/slide" Target="slide13.xm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slide" Target="slide10.xml"/><Relationship Id="rId17" Type="http://schemas.openxmlformats.org/officeDocument/2006/relationships/image" Target="../media/image12.png"/><Relationship Id="rId2" Type="http://schemas.openxmlformats.org/officeDocument/2006/relationships/slide" Target="slide5.xml"/><Relationship Id="rId16" Type="http://schemas.openxmlformats.org/officeDocument/2006/relationships/slide" Target="slide12.xml"/><Relationship Id="rId20"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4.png"/><Relationship Id="rId10" Type="http://schemas.openxmlformats.org/officeDocument/2006/relationships/slide" Target="slide9.xml"/><Relationship Id="rId19" Type="http://schemas.openxmlformats.org/officeDocument/2006/relationships/image" Target="../media/image13.png"/><Relationship Id="rId4" Type="http://schemas.openxmlformats.org/officeDocument/2006/relationships/slide" Target="slide6.xml"/><Relationship Id="rId9" Type="http://schemas.openxmlformats.org/officeDocument/2006/relationships/image" Target="../media/image8.png"/><Relationship Id="rId14" Type="http://schemas.openxmlformats.org/officeDocument/2006/relationships/slide" Target="slide11.xml"/><Relationship Id="rId22"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6.gif"/><Relationship Id="rId7"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D6A998-290B-4D2D-9457-0FAEB63CDDE3}"/>
              </a:ext>
            </a:extLst>
          </p:cNvPr>
          <p:cNvSpPr/>
          <p:nvPr/>
        </p:nvSpPr>
        <p:spPr>
          <a:xfrm>
            <a:off x="1554379" y="2532759"/>
            <a:ext cx="8919965" cy="3566404"/>
          </a:xfrm>
          <a:prstGeom prst="roundRect">
            <a:avLst/>
          </a:prstGeom>
          <a:solidFill>
            <a:srgbClr val="33CC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05503713-9F4D-431C-906C-2DFD7941F9A5}"/>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loud">
            <a:extLst>
              <a:ext uri="{FF2B5EF4-FFF2-40B4-BE49-F238E27FC236}">
                <a16:creationId xmlns:a16="http://schemas.microsoft.com/office/drawing/2014/main" id="{DDB5AC9E-447A-40B8-A2D0-53FE118CCA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451" y="1735951"/>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Graphic 8" descr="Cloud">
            <a:extLst>
              <a:ext uri="{FF2B5EF4-FFF2-40B4-BE49-F238E27FC236}">
                <a16:creationId xmlns:a16="http://schemas.microsoft.com/office/drawing/2014/main" id="{3C162745-8A78-4457-A0DC-B8E18CC5D2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1579" y="219447"/>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Graphic 9" descr="Cloud">
            <a:extLst>
              <a:ext uri="{FF2B5EF4-FFF2-40B4-BE49-F238E27FC236}">
                <a16:creationId xmlns:a16="http://schemas.microsoft.com/office/drawing/2014/main" id="{79E58AF1-9CCA-4857-B4A3-D0E5F76E1B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4470" y="1481465"/>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Graphic 10" descr="Cloud">
            <a:extLst>
              <a:ext uri="{FF2B5EF4-FFF2-40B4-BE49-F238E27FC236}">
                <a16:creationId xmlns:a16="http://schemas.microsoft.com/office/drawing/2014/main" id="{65288EA1-8E27-41C1-89CD-BB26BD8EE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7706" y="241463"/>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Graphic 11" descr="Cloud">
            <a:extLst>
              <a:ext uri="{FF2B5EF4-FFF2-40B4-BE49-F238E27FC236}">
                <a16:creationId xmlns:a16="http://schemas.microsoft.com/office/drawing/2014/main" id="{793B9503-46B1-4BB6-9AC9-A5C56D91C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8904" y="95453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Graphic 12" descr="Cloud">
            <a:extLst>
              <a:ext uri="{FF2B5EF4-FFF2-40B4-BE49-F238E27FC236}">
                <a16:creationId xmlns:a16="http://schemas.microsoft.com/office/drawing/2014/main" id="{166E5724-CC92-495B-A247-E704549E4D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5125" y="186893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Graphic 13" descr="Cloud">
            <a:extLst>
              <a:ext uri="{FF2B5EF4-FFF2-40B4-BE49-F238E27FC236}">
                <a16:creationId xmlns:a16="http://schemas.microsoft.com/office/drawing/2014/main" id="{8D261CF0-29E1-4A20-B649-A6FDADE4F6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144" y="1614444"/>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a:extLst>
              <a:ext uri="{FF2B5EF4-FFF2-40B4-BE49-F238E27FC236}">
                <a16:creationId xmlns:a16="http://schemas.microsoft.com/office/drawing/2014/main" id="{C97B1A66-1062-4948-BEE5-A1C219DB5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790" y="1151947"/>
            <a:ext cx="5663196" cy="2394693"/>
          </a:xfrm>
          <a:prstGeom prst="rect">
            <a:avLst/>
          </a:prstGeom>
          <a:effectLst>
            <a:outerShdw blurRad="50800" dist="38100" dir="5400000" algn="t" rotWithShape="0">
              <a:prstClr val="black">
                <a:alpha val="40000"/>
              </a:prstClr>
            </a:outerShdw>
          </a:effectLst>
        </p:spPr>
      </p:pic>
      <p:sp>
        <p:nvSpPr>
          <p:cNvPr id="17" name="Rectangle 16">
            <a:extLst>
              <a:ext uri="{FF2B5EF4-FFF2-40B4-BE49-F238E27FC236}">
                <a16:creationId xmlns:a16="http://schemas.microsoft.com/office/drawing/2014/main" id="{8FAF523D-84F7-4D13-BF42-8A57D84722A4}"/>
              </a:ext>
            </a:extLst>
          </p:cNvPr>
          <p:cNvSpPr/>
          <p:nvPr/>
        </p:nvSpPr>
        <p:spPr>
          <a:xfrm>
            <a:off x="3587194" y="3052175"/>
            <a:ext cx="5226110" cy="3046988"/>
          </a:xfrm>
          <a:prstGeom prst="rect">
            <a:avLst/>
          </a:prstGeom>
          <a:effectLst>
            <a:outerShdw blurRad="50800" dist="38100" dir="5400000" algn="t" rotWithShape="0">
              <a:prstClr val="black">
                <a:alpha val="40000"/>
              </a:prstClr>
            </a:outerShdw>
          </a:effectLst>
        </p:spPr>
        <p:txBody>
          <a:bodyPr wrap="none">
            <a:spAutoFit/>
          </a:bodyPr>
          <a:lstStyle/>
          <a:p>
            <a:pPr lvl="0" algn="ctr">
              <a:defRPr/>
            </a:pPr>
            <a:r>
              <a:rPr lang="en-US" sz="9600" b="1" dirty="0">
                <a:ln w="57150">
                  <a:solidFill>
                    <a:srgbClr val="0070C0"/>
                  </a:solidFill>
                  <a:prstDash val="solid"/>
                </a:ln>
                <a:solidFill>
                  <a:srgbClr val="FFC000"/>
                </a:solidFill>
                <a:latin typeface="Berlin Sans FB Demi" panose="020E0802020502020306" pitchFamily="34" charset="0"/>
              </a:rPr>
              <a:t>Sentence </a:t>
            </a:r>
          </a:p>
          <a:p>
            <a:pPr lvl="0" algn="ctr">
              <a:defRPr/>
            </a:pPr>
            <a:r>
              <a:rPr lang="en-US" sz="9600" b="1" dirty="0">
                <a:ln w="57150">
                  <a:solidFill>
                    <a:srgbClr val="0070C0"/>
                  </a:solidFill>
                  <a:prstDash val="solid"/>
                </a:ln>
                <a:solidFill>
                  <a:srgbClr val="FFC000"/>
                </a:solidFill>
                <a:latin typeface="Berlin Sans FB Demi" panose="020E0802020502020306" pitchFamily="34" charset="0"/>
              </a:rPr>
              <a:t>Relay</a:t>
            </a:r>
          </a:p>
        </p:txBody>
      </p:sp>
      <p:pic>
        <p:nvPicPr>
          <p:cNvPr id="23" name="Picture 22">
            <a:extLst>
              <a:ext uri="{FF2B5EF4-FFF2-40B4-BE49-F238E27FC236}">
                <a16:creationId xmlns:a16="http://schemas.microsoft.com/office/drawing/2014/main" id="{ED7941B5-473A-45EB-BE74-DBBC7321E56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080104">
            <a:off x="892007" y="2570984"/>
            <a:ext cx="2653626" cy="2653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49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6</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956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7</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266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8</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10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9</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938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10</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035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loud">
            <a:extLst>
              <a:ext uri="{FF2B5EF4-FFF2-40B4-BE49-F238E27FC236}">
                <a16:creationId xmlns:a16="http://schemas.microsoft.com/office/drawing/2014/main" id="{DDB5AC9E-447A-40B8-A2D0-53FE118CCA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451" y="1735951"/>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Graphic 8" descr="Cloud">
            <a:extLst>
              <a:ext uri="{FF2B5EF4-FFF2-40B4-BE49-F238E27FC236}">
                <a16:creationId xmlns:a16="http://schemas.microsoft.com/office/drawing/2014/main" id="{3C162745-8A78-4457-A0DC-B8E18CC5D2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1579" y="219447"/>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Graphic 9" descr="Cloud">
            <a:extLst>
              <a:ext uri="{FF2B5EF4-FFF2-40B4-BE49-F238E27FC236}">
                <a16:creationId xmlns:a16="http://schemas.microsoft.com/office/drawing/2014/main" id="{79E58AF1-9CCA-4857-B4A3-D0E5F76E1B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4470" y="1481465"/>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Graphic 12" descr="Cloud">
            <a:extLst>
              <a:ext uri="{FF2B5EF4-FFF2-40B4-BE49-F238E27FC236}">
                <a16:creationId xmlns:a16="http://schemas.microsoft.com/office/drawing/2014/main" id="{166E5724-CC92-495B-A247-E704549E4D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5125" y="186893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Graphic 13" descr="Cloud">
            <a:extLst>
              <a:ext uri="{FF2B5EF4-FFF2-40B4-BE49-F238E27FC236}">
                <a16:creationId xmlns:a16="http://schemas.microsoft.com/office/drawing/2014/main" id="{8D261CF0-29E1-4A20-B649-A6FDADE4F6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144" y="1614444"/>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Rounded Corners 3">
            <a:extLst>
              <a:ext uri="{FF2B5EF4-FFF2-40B4-BE49-F238E27FC236}">
                <a16:creationId xmlns:a16="http://schemas.microsoft.com/office/drawing/2014/main" id="{35D6A998-290B-4D2D-9457-0FAEB63CDDE3}"/>
              </a:ext>
            </a:extLst>
          </p:cNvPr>
          <p:cNvSpPr/>
          <p:nvPr/>
        </p:nvSpPr>
        <p:spPr>
          <a:xfrm>
            <a:off x="1554379" y="954529"/>
            <a:ext cx="8919965" cy="5318483"/>
          </a:xfrm>
          <a:prstGeom prst="roundRect">
            <a:avLst/>
          </a:prstGeom>
          <a:solidFill>
            <a:srgbClr val="33CC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05503713-9F4D-431C-906C-2DFD7941F9A5}"/>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Cloud">
            <a:extLst>
              <a:ext uri="{FF2B5EF4-FFF2-40B4-BE49-F238E27FC236}">
                <a16:creationId xmlns:a16="http://schemas.microsoft.com/office/drawing/2014/main" id="{65288EA1-8E27-41C1-89CD-BB26BD8EE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7706" y="241463"/>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Graphic 11" descr="Cloud">
            <a:extLst>
              <a:ext uri="{FF2B5EF4-FFF2-40B4-BE49-F238E27FC236}">
                <a16:creationId xmlns:a16="http://schemas.microsoft.com/office/drawing/2014/main" id="{793B9503-46B1-4BB6-9AC9-A5C56D91C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8904" y="95453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a:extLst>
              <a:ext uri="{FF2B5EF4-FFF2-40B4-BE49-F238E27FC236}">
                <a16:creationId xmlns:a16="http://schemas.microsoft.com/office/drawing/2014/main" id="{C97B1A66-1062-4948-BEE5-A1C219DB5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53" y="584987"/>
            <a:ext cx="1237625" cy="523332"/>
          </a:xfrm>
          <a:prstGeom prst="rect">
            <a:avLst/>
          </a:prstGeom>
          <a:effectLst>
            <a:outerShdw blurRad="50800" dist="38100" dir="5400000" algn="t" rotWithShape="0">
              <a:prstClr val="black">
                <a:alpha val="40000"/>
              </a:prstClr>
            </a:outerShdw>
          </a:effectLst>
        </p:spPr>
      </p:pic>
      <p:sp>
        <p:nvSpPr>
          <p:cNvPr id="17" name="Rectangle 16">
            <a:extLst>
              <a:ext uri="{FF2B5EF4-FFF2-40B4-BE49-F238E27FC236}">
                <a16:creationId xmlns:a16="http://schemas.microsoft.com/office/drawing/2014/main" id="{8FAF523D-84F7-4D13-BF42-8A57D84722A4}"/>
              </a:ext>
            </a:extLst>
          </p:cNvPr>
          <p:cNvSpPr/>
          <p:nvPr/>
        </p:nvSpPr>
        <p:spPr>
          <a:xfrm>
            <a:off x="2468779" y="82775"/>
            <a:ext cx="6870792" cy="1569660"/>
          </a:xfrm>
          <a:prstGeom prst="rect">
            <a:avLst/>
          </a:prstGeom>
          <a:effectLst>
            <a:outerShdw blurRad="50800" dist="38100" dir="5400000" algn="t" rotWithShape="0">
              <a:prstClr val="black">
                <a:alpha val="40000"/>
              </a:prstClr>
            </a:outerShdw>
          </a:effectLst>
        </p:spPr>
        <p:txBody>
          <a:bodyPr wrap="none">
            <a:spAutoFit/>
          </a:bodyPr>
          <a:lstStyle/>
          <a:p>
            <a:pPr lvl="0" algn="ctr">
              <a:defRPr/>
            </a:pPr>
            <a:r>
              <a:rPr lang="en-US" sz="9600" b="1" dirty="0">
                <a:ln w="57150">
                  <a:solidFill>
                    <a:srgbClr val="0070C0"/>
                  </a:solidFill>
                  <a:prstDash val="solid"/>
                </a:ln>
                <a:solidFill>
                  <a:srgbClr val="FFC000"/>
                </a:solidFill>
                <a:latin typeface="Berlin Sans FB Demi" panose="020E0802020502020306" pitchFamily="34" charset="0"/>
              </a:rPr>
              <a:t>How to play</a:t>
            </a:r>
          </a:p>
        </p:txBody>
      </p:sp>
      <p:sp>
        <p:nvSpPr>
          <p:cNvPr id="16" name="TextBox 15">
            <a:extLst>
              <a:ext uri="{FF2B5EF4-FFF2-40B4-BE49-F238E27FC236}">
                <a16:creationId xmlns:a16="http://schemas.microsoft.com/office/drawing/2014/main" id="{AD7F78B5-9EC2-400A-965D-3151A0920055}"/>
              </a:ext>
            </a:extLst>
          </p:cNvPr>
          <p:cNvSpPr txBox="1"/>
          <p:nvPr/>
        </p:nvSpPr>
        <p:spPr>
          <a:xfrm>
            <a:off x="2216849" y="1938665"/>
            <a:ext cx="7244015" cy="3477875"/>
          </a:xfrm>
          <a:prstGeom prst="rect">
            <a:avLst/>
          </a:prstGeom>
          <a:noFill/>
        </p:spPr>
        <p:txBody>
          <a:bodyPr wrap="square" rtlCol="0">
            <a:spAutoFit/>
          </a:bodyPr>
          <a:lstStyle/>
          <a:p>
            <a:pPr marL="571500" indent="-571500">
              <a:buFont typeface="Arial" panose="020B0604020202020204" pitchFamily="34" charset="0"/>
              <a:buChar char="•"/>
            </a:pPr>
            <a:r>
              <a:rPr lang="en-US" sz="2000" b="1" dirty="0">
                <a:latin typeface="DK Crayon Crumble" panose="00070001040701010105" pitchFamily="18" charset="0"/>
              </a:rPr>
              <a:t>Split into two teams, red and blue.</a:t>
            </a:r>
          </a:p>
          <a:p>
            <a:pPr marL="571500" indent="-571500">
              <a:buFont typeface="Arial" panose="020B0604020202020204" pitchFamily="34" charset="0"/>
              <a:buChar char="•"/>
            </a:pPr>
            <a:r>
              <a:rPr lang="en-US" sz="2000" b="1" dirty="0">
                <a:latin typeface="DK Crayon Crumble" panose="00070001040701010105" pitchFamily="18" charset="0"/>
              </a:rPr>
              <a:t>Each team stands in a line at the back of the class facing the screen.</a:t>
            </a:r>
          </a:p>
          <a:p>
            <a:pPr marL="571500" indent="-571500">
              <a:buFont typeface="Arial" panose="020B0604020202020204" pitchFamily="34" charset="0"/>
              <a:buChar char="•"/>
            </a:pPr>
            <a:r>
              <a:rPr lang="en-US" sz="2000" b="1" dirty="0">
                <a:latin typeface="DK Crayon Crumble" panose="00070001040701010105" pitchFamily="18" charset="0"/>
              </a:rPr>
              <a:t>Each round, scrambled words will appear on the screen.</a:t>
            </a:r>
          </a:p>
          <a:p>
            <a:pPr marL="571500" indent="-571500">
              <a:buFont typeface="Arial" panose="020B0604020202020204" pitchFamily="34" charset="0"/>
              <a:buChar char="•"/>
            </a:pPr>
            <a:r>
              <a:rPr lang="en-US" sz="2000" b="1" dirty="0">
                <a:latin typeface="DK Crayon Crumble" panose="00070001040701010105" pitchFamily="18" charset="0"/>
              </a:rPr>
              <a:t>The person at the front of the line (for each team) runs to the front and writes down the first word correctly on the board. Then they run back to tap the next person in line’s hand.</a:t>
            </a:r>
          </a:p>
          <a:p>
            <a:pPr marL="571500" indent="-571500">
              <a:buFont typeface="Arial" panose="020B0604020202020204" pitchFamily="34" charset="0"/>
              <a:buChar char="•"/>
            </a:pPr>
            <a:r>
              <a:rPr lang="en-US" sz="2000" b="1" dirty="0">
                <a:latin typeface="DK Crayon Crumble" panose="00070001040701010105" pitchFamily="18" charset="0"/>
              </a:rPr>
              <a:t>Once the next person’s hand is tapped they run to the board and unscramble the next word.</a:t>
            </a:r>
          </a:p>
          <a:p>
            <a:pPr marL="571500" indent="-571500">
              <a:buFont typeface="Arial" panose="020B0604020202020204" pitchFamily="34" charset="0"/>
              <a:buChar char="•"/>
            </a:pPr>
            <a:r>
              <a:rPr lang="en-US" sz="2000" b="1" dirty="0">
                <a:latin typeface="DK Crayon Crumble" panose="00070001040701010105" pitchFamily="18" charset="0"/>
              </a:rPr>
              <a:t>After the last word, the next person has to unscramble the sentence.</a:t>
            </a:r>
          </a:p>
          <a:p>
            <a:pPr marL="571500" indent="-571500">
              <a:buFont typeface="Arial" panose="020B0604020202020204" pitchFamily="34" charset="0"/>
              <a:buChar char="•"/>
            </a:pPr>
            <a:r>
              <a:rPr lang="en-US" sz="2000" b="1" dirty="0">
                <a:latin typeface="DK Crayon Crumble" panose="00070001040701010105" pitchFamily="18" charset="0"/>
              </a:rPr>
              <a:t>The first team to write all the words correctly and unscramble the sentence wins the round and gets to advance on the race track. </a:t>
            </a:r>
          </a:p>
        </p:txBody>
      </p:sp>
    </p:spTree>
    <p:extLst>
      <p:ext uri="{BB962C8B-B14F-4D97-AF65-F5344CB8AC3E}">
        <p14:creationId xmlns:p14="http://schemas.microsoft.com/office/powerpoint/2010/main" val="357173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 calcmode="lin" valueType="num">
                                      <p:cBhvr additive="base">
                                        <p:cTn id="43"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1">
            <a:hlinkClick r:id="rId2" action="ppaction://hlinksldjump"/>
            <a:extLst>
              <a:ext uri="{FF2B5EF4-FFF2-40B4-BE49-F238E27FC236}">
                <a16:creationId xmlns:a16="http://schemas.microsoft.com/office/drawing/2014/main" id="{9305DCE2-53CC-4E27-BD0E-F1BCC6769611}"/>
              </a:ext>
            </a:extLst>
          </p:cNvPr>
          <p:cNvPicPr>
            <a:picLocks noChangeAspect="1"/>
          </p:cNvPicPr>
          <p:nvPr/>
        </p:nvPicPr>
        <p:blipFill>
          <a:blip r:embed="rId3"/>
          <a:stretch>
            <a:fillRect/>
          </a:stretch>
        </p:blipFill>
        <p:spPr>
          <a:xfrm>
            <a:off x="8061837" y="301639"/>
            <a:ext cx="3359187" cy="1865538"/>
          </a:xfrm>
          <a:prstGeom prst="rect">
            <a:avLst/>
          </a:prstGeom>
        </p:spPr>
      </p:pic>
      <p:pic>
        <p:nvPicPr>
          <p:cNvPr id="5" name="2">
            <a:hlinkClick r:id="rId4" action="ppaction://hlinksldjump"/>
            <a:extLst>
              <a:ext uri="{FF2B5EF4-FFF2-40B4-BE49-F238E27FC236}">
                <a16:creationId xmlns:a16="http://schemas.microsoft.com/office/drawing/2014/main" id="{F426F8BC-E20A-473D-939A-2F87F30A101D}"/>
              </a:ext>
            </a:extLst>
          </p:cNvPr>
          <p:cNvPicPr>
            <a:picLocks noChangeAspect="1"/>
          </p:cNvPicPr>
          <p:nvPr/>
        </p:nvPicPr>
        <p:blipFill>
          <a:blip r:embed="rId5"/>
          <a:stretch>
            <a:fillRect/>
          </a:stretch>
        </p:blipFill>
        <p:spPr>
          <a:xfrm>
            <a:off x="770976" y="1868384"/>
            <a:ext cx="3359187" cy="1865538"/>
          </a:xfrm>
          <a:prstGeom prst="rect">
            <a:avLst/>
          </a:prstGeom>
        </p:spPr>
      </p:pic>
      <p:pic>
        <p:nvPicPr>
          <p:cNvPr id="7" name="3">
            <a:hlinkClick r:id="rId6" action="ppaction://hlinksldjump"/>
            <a:extLst>
              <a:ext uri="{FF2B5EF4-FFF2-40B4-BE49-F238E27FC236}">
                <a16:creationId xmlns:a16="http://schemas.microsoft.com/office/drawing/2014/main" id="{A979990C-381D-4510-AE02-092B787498C8}"/>
              </a:ext>
            </a:extLst>
          </p:cNvPr>
          <p:cNvPicPr>
            <a:picLocks noChangeAspect="1"/>
          </p:cNvPicPr>
          <p:nvPr/>
        </p:nvPicPr>
        <p:blipFill>
          <a:blip r:embed="rId7"/>
          <a:stretch>
            <a:fillRect/>
          </a:stretch>
        </p:blipFill>
        <p:spPr>
          <a:xfrm>
            <a:off x="4435218" y="1868384"/>
            <a:ext cx="3359187" cy="1865538"/>
          </a:xfrm>
          <a:prstGeom prst="rect">
            <a:avLst/>
          </a:prstGeom>
        </p:spPr>
      </p:pic>
      <p:pic>
        <p:nvPicPr>
          <p:cNvPr id="9" name="4">
            <a:hlinkClick r:id="rId8" action="ppaction://hlinksldjump"/>
            <a:extLst>
              <a:ext uri="{FF2B5EF4-FFF2-40B4-BE49-F238E27FC236}">
                <a16:creationId xmlns:a16="http://schemas.microsoft.com/office/drawing/2014/main" id="{959F04D3-B911-46CD-B869-87C1389DA968}"/>
              </a:ext>
            </a:extLst>
          </p:cNvPr>
          <p:cNvPicPr>
            <a:picLocks noChangeAspect="1"/>
          </p:cNvPicPr>
          <p:nvPr/>
        </p:nvPicPr>
        <p:blipFill>
          <a:blip r:embed="rId9"/>
          <a:stretch>
            <a:fillRect/>
          </a:stretch>
        </p:blipFill>
        <p:spPr>
          <a:xfrm>
            <a:off x="8061837" y="1845162"/>
            <a:ext cx="3359187" cy="1871634"/>
          </a:xfrm>
          <a:prstGeom prst="rect">
            <a:avLst/>
          </a:prstGeom>
        </p:spPr>
      </p:pic>
      <p:pic>
        <p:nvPicPr>
          <p:cNvPr id="10" name="5">
            <a:hlinkClick r:id="rId10" action="ppaction://hlinksldjump"/>
            <a:extLst>
              <a:ext uri="{FF2B5EF4-FFF2-40B4-BE49-F238E27FC236}">
                <a16:creationId xmlns:a16="http://schemas.microsoft.com/office/drawing/2014/main" id="{FD5CC851-D474-4934-B310-69671169E7F5}"/>
              </a:ext>
            </a:extLst>
          </p:cNvPr>
          <p:cNvPicPr>
            <a:picLocks noChangeAspect="1"/>
          </p:cNvPicPr>
          <p:nvPr/>
        </p:nvPicPr>
        <p:blipFill>
          <a:blip r:embed="rId11"/>
          <a:stretch>
            <a:fillRect/>
          </a:stretch>
        </p:blipFill>
        <p:spPr>
          <a:xfrm>
            <a:off x="712592" y="3356112"/>
            <a:ext cx="3359187" cy="1865538"/>
          </a:xfrm>
          <a:prstGeom prst="rect">
            <a:avLst/>
          </a:prstGeom>
        </p:spPr>
      </p:pic>
      <p:pic>
        <p:nvPicPr>
          <p:cNvPr id="11" name="6">
            <a:hlinkClick r:id="rId12" action="ppaction://hlinksldjump"/>
            <a:extLst>
              <a:ext uri="{FF2B5EF4-FFF2-40B4-BE49-F238E27FC236}">
                <a16:creationId xmlns:a16="http://schemas.microsoft.com/office/drawing/2014/main" id="{AEC9BE5D-8B1F-4D23-88AC-01EE93A1BC81}"/>
              </a:ext>
            </a:extLst>
          </p:cNvPr>
          <p:cNvPicPr>
            <a:picLocks noChangeAspect="1"/>
          </p:cNvPicPr>
          <p:nvPr/>
        </p:nvPicPr>
        <p:blipFill>
          <a:blip r:embed="rId13"/>
          <a:stretch>
            <a:fillRect/>
          </a:stretch>
        </p:blipFill>
        <p:spPr>
          <a:xfrm>
            <a:off x="4349999" y="3304802"/>
            <a:ext cx="3365284" cy="1865538"/>
          </a:xfrm>
          <a:prstGeom prst="rect">
            <a:avLst/>
          </a:prstGeom>
        </p:spPr>
      </p:pic>
      <p:pic>
        <p:nvPicPr>
          <p:cNvPr id="12" name="7">
            <a:hlinkClick r:id="rId14" action="ppaction://hlinksldjump"/>
            <a:extLst>
              <a:ext uri="{FF2B5EF4-FFF2-40B4-BE49-F238E27FC236}">
                <a16:creationId xmlns:a16="http://schemas.microsoft.com/office/drawing/2014/main" id="{6D4E5149-10DE-4E71-87C3-99BC8AB9E614}"/>
              </a:ext>
            </a:extLst>
          </p:cNvPr>
          <p:cNvPicPr>
            <a:picLocks noChangeAspect="1"/>
          </p:cNvPicPr>
          <p:nvPr/>
        </p:nvPicPr>
        <p:blipFill>
          <a:blip r:embed="rId15"/>
          <a:stretch>
            <a:fillRect/>
          </a:stretch>
        </p:blipFill>
        <p:spPr>
          <a:xfrm>
            <a:off x="8092875" y="3299171"/>
            <a:ext cx="3359187" cy="1865538"/>
          </a:xfrm>
          <a:prstGeom prst="rect">
            <a:avLst/>
          </a:prstGeom>
        </p:spPr>
      </p:pic>
      <p:pic>
        <p:nvPicPr>
          <p:cNvPr id="13" name="8">
            <a:hlinkClick r:id="rId16" action="ppaction://hlinksldjump"/>
            <a:extLst>
              <a:ext uri="{FF2B5EF4-FFF2-40B4-BE49-F238E27FC236}">
                <a16:creationId xmlns:a16="http://schemas.microsoft.com/office/drawing/2014/main" id="{A5B39C80-5B34-42BD-B3F6-B5A9A21B172C}"/>
              </a:ext>
            </a:extLst>
          </p:cNvPr>
          <p:cNvPicPr>
            <a:picLocks noChangeAspect="1"/>
          </p:cNvPicPr>
          <p:nvPr/>
        </p:nvPicPr>
        <p:blipFill>
          <a:blip r:embed="rId17"/>
          <a:stretch>
            <a:fillRect/>
          </a:stretch>
        </p:blipFill>
        <p:spPr>
          <a:xfrm>
            <a:off x="599651" y="4837744"/>
            <a:ext cx="3359187" cy="1871634"/>
          </a:xfrm>
          <a:prstGeom prst="rect">
            <a:avLst/>
          </a:prstGeom>
        </p:spPr>
      </p:pic>
      <p:pic>
        <p:nvPicPr>
          <p:cNvPr id="14" name="9">
            <a:hlinkClick r:id="rId18" action="ppaction://hlinksldjump"/>
            <a:extLst>
              <a:ext uri="{FF2B5EF4-FFF2-40B4-BE49-F238E27FC236}">
                <a16:creationId xmlns:a16="http://schemas.microsoft.com/office/drawing/2014/main" id="{AB253E78-4A97-4686-B764-90298AD87841}"/>
              </a:ext>
            </a:extLst>
          </p:cNvPr>
          <p:cNvPicPr>
            <a:picLocks noChangeAspect="1"/>
          </p:cNvPicPr>
          <p:nvPr/>
        </p:nvPicPr>
        <p:blipFill>
          <a:blip r:embed="rId19"/>
          <a:stretch>
            <a:fillRect/>
          </a:stretch>
        </p:blipFill>
        <p:spPr>
          <a:xfrm>
            <a:off x="4229610" y="4843840"/>
            <a:ext cx="3359187" cy="1865538"/>
          </a:xfrm>
          <a:prstGeom prst="rect">
            <a:avLst/>
          </a:prstGeom>
        </p:spPr>
      </p:pic>
      <p:pic>
        <p:nvPicPr>
          <p:cNvPr id="15" name="10">
            <a:hlinkClick r:id="rId20" action="ppaction://hlinksldjump"/>
            <a:extLst>
              <a:ext uri="{FF2B5EF4-FFF2-40B4-BE49-F238E27FC236}">
                <a16:creationId xmlns:a16="http://schemas.microsoft.com/office/drawing/2014/main" id="{571C140F-D84C-4F48-8FE0-86C9B847BA82}"/>
              </a:ext>
            </a:extLst>
          </p:cNvPr>
          <p:cNvPicPr>
            <a:picLocks noChangeAspect="1"/>
          </p:cNvPicPr>
          <p:nvPr/>
        </p:nvPicPr>
        <p:blipFill>
          <a:blip r:embed="rId21"/>
          <a:stretch>
            <a:fillRect/>
          </a:stretch>
        </p:blipFill>
        <p:spPr>
          <a:xfrm>
            <a:off x="8120221" y="4747084"/>
            <a:ext cx="3359187" cy="1865538"/>
          </a:xfrm>
          <a:prstGeom prst="rect">
            <a:avLst/>
          </a:prstGeom>
        </p:spPr>
      </p:pic>
      <p:sp>
        <p:nvSpPr>
          <p:cNvPr id="59" name="Rectangle 16">
            <a:extLst>
              <a:ext uri="{FF2B5EF4-FFF2-40B4-BE49-F238E27FC236}">
                <a16:creationId xmlns:a16="http://schemas.microsoft.com/office/drawing/2014/main" id="{30C9AB64-33B9-45E8-ACC4-7184BF0BC72F}"/>
              </a:ext>
            </a:extLst>
          </p:cNvPr>
          <p:cNvSpPr/>
          <p:nvPr/>
        </p:nvSpPr>
        <p:spPr>
          <a:xfrm>
            <a:off x="2067791" y="764330"/>
            <a:ext cx="5257799" cy="923330"/>
          </a:xfrm>
          <a:prstGeom prst="rect">
            <a:avLst/>
          </a:prstGeom>
          <a:effectLst>
            <a:outerShdw blurRad="50800" dist="38100" dir="5400000" algn="t" rotWithShape="0">
              <a:prstClr val="black">
                <a:alpha val="40000"/>
              </a:prstClr>
            </a:outerShdw>
          </a:effectLst>
        </p:spPr>
        <p:txBody>
          <a:bodyPr wrap="square">
            <a:spAutoFit/>
          </a:bodyPr>
          <a:lstStyle/>
          <a:p>
            <a:pPr lvl="0" algn="ctr">
              <a:defRPr/>
            </a:pPr>
            <a:r>
              <a:rPr lang="en-US" sz="5400" b="1" dirty="0">
                <a:ln w="57150">
                  <a:solidFill>
                    <a:srgbClr val="0070C0"/>
                  </a:solidFill>
                  <a:prstDash val="solid"/>
                </a:ln>
                <a:solidFill>
                  <a:srgbClr val="FFC000"/>
                </a:solidFill>
                <a:latin typeface="Berlin Sans FB Demi" panose="020E0802020502020306" pitchFamily="34" charset="0"/>
              </a:rPr>
              <a:t>HOME SCREEN</a:t>
            </a:r>
          </a:p>
        </p:txBody>
      </p:sp>
      <p:pic>
        <p:nvPicPr>
          <p:cNvPr id="61" name="Whistle">
            <a:hlinkClick r:id="rId22" action="ppaction://hlinksldjump"/>
            <a:extLst>
              <a:ext uri="{FF2B5EF4-FFF2-40B4-BE49-F238E27FC236}">
                <a16:creationId xmlns:a16="http://schemas.microsoft.com/office/drawing/2014/main" id="{DDE9A595-712F-4CFB-8124-ED1527CAD469}"/>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206" y="473057"/>
            <a:ext cx="871198" cy="871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644776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1"/>
                                        </p:tgtEl>
                                        <p:attrNameLst>
                                          <p:attrName>ppt_x</p:attrName>
                                        </p:attrNameLst>
                                      </p:cBhvr>
                                      <p:tavLst>
                                        <p:tav tm="0">
                                          <p:val>
                                            <p:strVal val="ppt_x"/>
                                          </p:val>
                                        </p:tav>
                                        <p:tav tm="100000">
                                          <p:val>
                                            <p:strVal val="ppt_x"/>
                                          </p:val>
                                        </p:tav>
                                      </p:tavLst>
                                    </p:anim>
                                    <p:anim calcmode="lin" valueType="num">
                                      <p:cBhvr additive="base">
                                        <p:cTn id="42" dur="500"/>
                                        <p:tgtEl>
                                          <p:spTgt spid="11"/>
                                        </p:tgtEl>
                                        <p:attrNameLst>
                                          <p:attrName>ppt_y</p:attrName>
                                        </p:attrNameLst>
                                      </p:cBhvr>
                                      <p:tavLst>
                                        <p:tav tm="0">
                                          <p:val>
                                            <p:strVal val="ppt_y"/>
                                          </p:val>
                                        </p:tav>
                                        <p:tav tm="100000">
                                          <p:val>
                                            <p:strVal val="1+ppt_h/2"/>
                                          </p:val>
                                        </p:tav>
                                      </p:tavLst>
                                    </p:anim>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ppt_x"/>
                                          </p:val>
                                        </p:tav>
                                      </p:tavLst>
                                    </p:anim>
                                    <p:anim calcmode="lin" valueType="num">
                                      <p:cBhvr additive="base">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3"/>
                                        </p:tgtEl>
                                        <p:attrNameLst>
                                          <p:attrName>ppt_x</p:attrName>
                                        </p:attrNameLst>
                                      </p:cBhvr>
                                      <p:tavLst>
                                        <p:tav tm="0">
                                          <p:val>
                                            <p:strVal val="ppt_x"/>
                                          </p:val>
                                        </p:tav>
                                        <p:tav tm="100000">
                                          <p:val>
                                            <p:strVal val="ppt_x"/>
                                          </p:val>
                                        </p:tav>
                                      </p:tavLst>
                                    </p:anim>
                                    <p:anim calcmode="lin" valueType="num">
                                      <p:cBhvr additive="base">
                                        <p:cTn id="56" dur="500"/>
                                        <p:tgtEl>
                                          <p:spTgt spid="13"/>
                                        </p:tgtEl>
                                        <p:attrNameLst>
                                          <p:attrName>ppt_y</p:attrName>
                                        </p:attrNameLst>
                                      </p:cBhvr>
                                      <p:tavLst>
                                        <p:tav tm="0">
                                          <p:val>
                                            <p:strVal val="ppt_y"/>
                                          </p:val>
                                        </p:tav>
                                        <p:tav tm="100000">
                                          <p:val>
                                            <p:strVal val="1+ppt_h/2"/>
                                          </p:val>
                                        </p:tav>
                                      </p:tavLst>
                                    </p:anim>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4"/>
                                        </p:tgtEl>
                                        <p:attrNameLst>
                                          <p:attrName>ppt_x</p:attrName>
                                        </p:attrNameLst>
                                      </p:cBhvr>
                                      <p:tavLst>
                                        <p:tav tm="0">
                                          <p:val>
                                            <p:strVal val="ppt_x"/>
                                          </p:val>
                                        </p:tav>
                                        <p:tav tm="100000">
                                          <p:val>
                                            <p:strVal val="ppt_x"/>
                                          </p:val>
                                        </p:tav>
                                      </p:tavLst>
                                    </p:anim>
                                    <p:anim calcmode="lin" valueType="num">
                                      <p:cBhvr additive="base">
                                        <p:cTn id="63" dur="500"/>
                                        <p:tgtEl>
                                          <p:spTgt spid="14"/>
                                        </p:tgtEl>
                                        <p:attrNameLst>
                                          <p:attrName>ppt_y</p:attrName>
                                        </p:attrNameLst>
                                      </p:cBhvr>
                                      <p:tavLst>
                                        <p:tav tm="0">
                                          <p:val>
                                            <p:strVal val="ppt_y"/>
                                          </p:val>
                                        </p:tav>
                                        <p:tav tm="100000">
                                          <p:val>
                                            <p:strVal val="1+ppt_h/2"/>
                                          </p:val>
                                        </p:tav>
                                      </p:tavLst>
                                    </p:anim>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15"/>
                                        </p:tgtEl>
                                        <p:attrNameLst>
                                          <p:attrName>ppt_x</p:attrName>
                                        </p:attrNameLst>
                                      </p:cBhvr>
                                      <p:tavLst>
                                        <p:tav tm="0">
                                          <p:val>
                                            <p:strVal val="ppt_x"/>
                                          </p:val>
                                        </p:tav>
                                        <p:tav tm="100000">
                                          <p:val>
                                            <p:strVal val="ppt_x"/>
                                          </p:val>
                                        </p:tav>
                                      </p:tavLst>
                                    </p:anim>
                                    <p:anim calcmode="lin" valueType="num">
                                      <p:cBhvr additive="base">
                                        <p:cTn id="70" dur="500"/>
                                        <p:tgtEl>
                                          <p:spTgt spid="15"/>
                                        </p:tgtEl>
                                        <p:attrNameLst>
                                          <p:attrName>ppt_y</p:attrName>
                                        </p:attrNameLst>
                                      </p:cBhvr>
                                      <p:tavLst>
                                        <p:tav tm="0">
                                          <p:val>
                                            <p:strVal val="ppt_y"/>
                                          </p:val>
                                        </p:tav>
                                        <p:tav tm="100000">
                                          <p:val>
                                            <p:strVal val="1+ppt_h/2"/>
                                          </p:val>
                                        </p:tav>
                                      </p:tavLst>
                                    </p:anim>
                                    <p:set>
                                      <p:cBhvr>
                                        <p:cTn id="7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ECBDAE81-B93E-4178-A3D6-4A456DC46609}"/>
              </a:ext>
            </a:extLst>
          </p:cNvPr>
          <p:cNvSpPr/>
          <p:nvPr/>
        </p:nvSpPr>
        <p:spPr>
          <a:xfrm>
            <a:off x="109369" y="563598"/>
            <a:ext cx="11973261" cy="4619304"/>
          </a:xfrm>
          <a:prstGeom prst="roundRect">
            <a:avLst/>
          </a:prstGeom>
          <a:solidFill>
            <a:srgbClr val="33CC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그림 3">
            <a:extLst>
              <a:ext uri="{FF2B5EF4-FFF2-40B4-BE49-F238E27FC236}">
                <a16:creationId xmlns:a16="http://schemas.microsoft.com/office/drawing/2014/main" id="{DB5569A1-919F-41C4-943A-3201C0C71C38}"/>
              </a:ext>
            </a:extLst>
          </p:cNvPr>
          <p:cNvPicPr>
            <a:picLocks noChangeAspect="1"/>
          </p:cNvPicPr>
          <p:nvPr/>
        </p:nvPicPr>
        <p:blipFill>
          <a:blip r:embed="rId2"/>
          <a:stretch>
            <a:fillRect/>
          </a:stretch>
        </p:blipFill>
        <p:spPr>
          <a:xfrm>
            <a:off x="327889" y="1351924"/>
            <a:ext cx="11002667" cy="3743065"/>
          </a:xfrm>
          <a:prstGeom prst="rect">
            <a:avLst/>
          </a:prstGeom>
          <a:ln>
            <a:noFill/>
          </a:ln>
          <a:effectLst>
            <a:outerShdw blurRad="292100" dist="139700" dir="2700000" algn="tl" rotWithShape="0">
              <a:srgbClr val="333333">
                <a:alpha val="65000"/>
              </a:srgbClr>
            </a:outerShdw>
          </a:effectLst>
          <a:scene3d>
            <a:camera prst="perspectiveRelaxed"/>
            <a:lightRig rig="threePt" dir="t"/>
          </a:scene3d>
        </p:spPr>
      </p:pic>
      <p:grpSp>
        <p:nvGrpSpPr>
          <p:cNvPr id="17" name="BL1">
            <a:extLst>
              <a:ext uri="{FF2B5EF4-FFF2-40B4-BE49-F238E27FC236}">
                <a16:creationId xmlns:a16="http://schemas.microsoft.com/office/drawing/2014/main" id="{DE87D4E3-4363-4BCF-BC8E-29D88509E523}"/>
              </a:ext>
            </a:extLst>
          </p:cNvPr>
          <p:cNvGrpSpPr/>
          <p:nvPr/>
        </p:nvGrpSpPr>
        <p:grpSpPr>
          <a:xfrm>
            <a:off x="658644" y="2572157"/>
            <a:ext cx="708733" cy="1569867"/>
            <a:chOff x="509589" y="3907655"/>
            <a:chExt cx="708733" cy="1569867"/>
          </a:xfrm>
        </p:grpSpPr>
        <p:pic>
          <p:nvPicPr>
            <p:cNvPr id="18" name="Picture 17">
              <a:extLst>
                <a:ext uri="{FF2B5EF4-FFF2-40B4-BE49-F238E27FC236}">
                  <a16:creationId xmlns:a16="http://schemas.microsoft.com/office/drawing/2014/main" id="{737D5409-B78F-416A-8CD0-F5571E85E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9" name="Flowchart: Decision 18">
              <a:extLst>
                <a:ext uri="{FF2B5EF4-FFF2-40B4-BE49-F238E27FC236}">
                  <a16:creationId xmlns:a16="http://schemas.microsoft.com/office/drawing/2014/main" id="{A80873D6-1180-4AEA-975F-7278B0273659}"/>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RL1">
            <a:extLst>
              <a:ext uri="{FF2B5EF4-FFF2-40B4-BE49-F238E27FC236}">
                <a16:creationId xmlns:a16="http://schemas.microsoft.com/office/drawing/2014/main" id="{8CF411E9-DBC0-457D-8C03-4C74BE8E49DB}"/>
              </a:ext>
            </a:extLst>
          </p:cNvPr>
          <p:cNvGrpSpPr/>
          <p:nvPr/>
        </p:nvGrpSpPr>
        <p:grpSpPr>
          <a:xfrm>
            <a:off x="1094251" y="1021468"/>
            <a:ext cx="708733" cy="1569867"/>
            <a:chOff x="509589" y="3907655"/>
            <a:chExt cx="708733" cy="1569867"/>
          </a:xfrm>
        </p:grpSpPr>
        <p:pic>
          <p:nvPicPr>
            <p:cNvPr id="21" name="Picture 20">
              <a:extLst>
                <a:ext uri="{FF2B5EF4-FFF2-40B4-BE49-F238E27FC236}">
                  <a16:creationId xmlns:a16="http://schemas.microsoft.com/office/drawing/2014/main" id="{C267F024-5BD3-4104-8EF4-25C85E6C3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22" name="Flowchart: Decision 21">
              <a:extLst>
                <a:ext uri="{FF2B5EF4-FFF2-40B4-BE49-F238E27FC236}">
                  <a16:creationId xmlns:a16="http://schemas.microsoft.com/office/drawing/2014/main" id="{F2FD9CAB-1E4B-49CE-8C64-F4C4BC5888A9}"/>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13B14ADE-551D-4E06-9AE7-3E1F62BFEC53}"/>
              </a:ext>
            </a:extLst>
          </p:cNvPr>
          <p:cNvSpPr/>
          <p:nvPr/>
        </p:nvSpPr>
        <p:spPr>
          <a:xfrm>
            <a:off x="1616440" y="-304619"/>
            <a:ext cx="8342348" cy="1569660"/>
          </a:xfrm>
          <a:prstGeom prst="rect">
            <a:avLst/>
          </a:prstGeom>
        </p:spPr>
        <p:txBody>
          <a:bodyPr wrap="none">
            <a:spAutoFit/>
          </a:bodyPr>
          <a:lstStyle/>
          <a:p>
            <a:pPr lvl="0" algn="ctr">
              <a:defRPr/>
            </a:pPr>
            <a:r>
              <a:rPr lang="en-US" sz="9600" b="1" dirty="0">
                <a:ln w="57150">
                  <a:solidFill>
                    <a:srgbClr val="0070C0"/>
                  </a:solidFill>
                  <a:prstDash val="solid"/>
                </a:ln>
                <a:solidFill>
                  <a:srgbClr val="FFC000"/>
                </a:solidFill>
                <a:effectLst>
                  <a:outerShdw blurRad="50800" dist="38100" dir="5400000" algn="t" rotWithShape="0">
                    <a:prstClr val="black">
                      <a:alpha val="40000"/>
                    </a:prstClr>
                  </a:outerShdw>
                </a:effectLst>
                <a:latin typeface="Berlin Sans FB Demi" panose="020E0802020502020306" pitchFamily="34" charset="0"/>
              </a:rPr>
              <a:t>Sentence Relay</a:t>
            </a:r>
          </a:p>
        </p:txBody>
      </p:sp>
      <p:grpSp>
        <p:nvGrpSpPr>
          <p:cNvPr id="12" name="Group 11">
            <a:extLst>
              <a:ext uri="{FF2B5EF4-FFF2-40B4-BE49-F238E27FC236}">
                <a16:creationId xmlns:a16="http://schemas.microsoft.com/office/drawing/2014/main" id="{FC4F7065-6C85-45E9-9035-4FD5A69EF12C}"/>
              </a:ext>
            </a:extLst>
          </p:cNvPr>
          <p:cNvGrpSpPr/>
          <p:nvPr/>
        </p:nvGrpSpPr>
        <p:grpSpPr>
          <a:xfrm>
            <a:off x="634701" y="5513690"/>
            <a:ext cx="10664412" cy="1297706"/>
            <a:chOff x="634701" y="5560294"/>
            <a:chExt cx="10664412" cy="1297706"/>
          </a:xfrm>
          <a:effectLst>
            <a:outerShdw blurRad="50800" dist="38100" dir="5400000" algn="t" rotWithShape="0">
              <a:prstClr val="black">
                <a:alpha val="40000"/>
              </a:prstClr>
            </a:outerShdw>
          </a:effectLst>
        </p:grpSpPr>
        <p:sp>
          <p:nvSpPr>
            <p:cNvPr id="3" name="Rectangle 2">
              <a:extLst>
                <a:ext uri="{FF2B5EF4-FFF2-40B4-BE49-F238E27FC236}">
                  <a16:creationId xmlns:a16="http://schemas.microsoft.com/office/drawing/2014/main" id="{8748197D-B948-4042-8CBF-99ED6CE72BE7}"/>
                </a:ext>
              </a:extLst>
            </p:cNvPr>
            <p:cNvSpPr/>
            <p:nvPr/>
          </p:nvSpPr>
          <p:spPr>
            <a:xfrm>
              <a:off x="634701" y="5560294"/>
              <a:ext cx="10664412" cy="38290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8B5486-C68A-489F-A87E-4D3B9A583805}"/>
                </a:ext>
              </a:extLst>
            </p:cNvPr>
            <p:cNvSpPr/>
            <p:nvPr/>
          </p:nvSpPr>
          <p:spPr>
            <a:xfrm>
              <a:off x="634701" y="6005307"/>
              <a:ext cx="5152913" cy="38290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C8E13C-DB26-42E2-B82C-A0FEDDEE1675}"/>
                </a:ext>
              </a:extLst>
            </p:cNvPr>
            <p:cNvSpPr/>
            <p:nvPr/>
          </p:nvSpPr>
          <p:spPr>
            <a:xfrm>
              <a:off x="6146200" y="6005307"/>
              <a:ext cx="5152913" cy="38290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E54C3F-3661-4E4D-BD15-7A2F90BAB26E}"/>
                </a:ext>
              </a:extLst>
            </p:cNvPr>
            <p:cNvSpPr/>
            <p:nvPr/>
          </p:nvSpPr>
          <p:spPr>
            <a:xfrm>
              <a:off x="634701" y="6475095"/>
              <a:ext cx="5152913" cy="38290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7555DF2-2BD2-4EA9-8E38-44B014132B38}"/>
                </a:ext>
              </a:extLst>
            </p:cNvPr>
            <p:cNvSpPr/>
            <p:nvPr/>
          </p:nvSpPr>
          <p:spPr>
            <a:xfrm>
              <a:off x="6146200" y="6475095"/>
              <a:ext cx="5152913" cy="38290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b1">
            <a:extLst>
              <a:ext uri="{FF2B5EF4-FFF2-40B4-BE49-F238E27FC236}">
                <a16:creationId xmlns:a16="http://schemas.microsoft.com/office/drawing/2014/main" id="{D2A23D70-7FFE-43A7-8E22-87B60B157916}"/>
              </a:ext>
            </a:extLst>
          </p:cNvPr>
          <p:cNvSpPr/>
          <p:nvPr/>
        </p:nvSpPr>
        <p:spPr>
          <a:xfrm>
            <a:off x="1760952" y="3948314"/>
            <a:ext cx="204395" cy="222741"/>
          </a:xfrm>
          <a:prstGeom prst="flowChartConnector">
            <a:avLst/>
          </a:prstGeom>
          <a:solidFill>
            <a:schemeClr val="bg1">
              <a:alpha val="68000"/>
            </a:schemeClr>
          </a:solid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1">
            <a:extLst>
              <a:ext uri="{FF2B5EF4-FFF2-40B4-BE49-F238E27FC236}">
                <a16:creationId xmlns:a16="http://schemas.microsoft.com/office/drawing/2014/main" id="{ACF4D921-DEE2-4268-A69C-DD65496399C8}"/>
              </a:ext>
            </a:extLst>
          </p:cNvPr>
          <p:cNvSpPr/>
          <p:nvPr/>
        </p:nvSpPr>
        <p:spPr>
          <a:xfrm>
            <a:off x="2183012" y="2349416"/>
            <a:ext cx="204395" cy="222741"/>
          </a:xfrm>
          <a:prstGeom prst="flowChartConnector">
            <a:avLst/>
          </a:prstGeom>
          <a:solidFill>
            <a:schemeClr val="bg1">
              <a:alpha val="68000"/>
            </a:schemeClr>
          </a:solid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r2">
            <a:extLst>
              <a:ext uri="{FF2B5EF4-FFF2-40B4-BE49-F238E27FC236}">
                <a16:creationId xmlns:a16="http://schemas.microsoft.com/office/drawing/2014/main" id="{A48F5D17-E806-41E0-B138-BD71BD0DFBC5}"/>
              </a:ext>
            </a:extLst>
          </p:cNvPr>
          <p:cNvPicPr>
            <a:picLocks noChangeAspect="1"/>
          </p:cNvPicPr>
          <p:nvPr/>
        </p:nvPicPr>
        <p:blipFill>
          <a:blip r:embed="rId4"/>
          <a:stretch>
            <a:fillRect/>
          </a:stretch>
        </p:blipFill>
        <p:spPr>
          <a:xfrm>
            <a:off x="3438432" y="2417457"/>
            <a:ext cx="237765" cy="170703"/>
          </a:xfrm>
          <a:prstGeom prst="rect">
            <a:avLst/>
          </a:prstGeom>
        </p:spPr>
      </p:pic>
      <p:pic>
        <p:nvPicPr>
          <p:cNvPr id="35" name="r3">
            <a:extLst>
              <a:ext uri="{FF2B5EF4-FFF2-40B4-BE49-F238E27FC236}">
                <a16:creationId xmlns:a16="http://schemas.microsoft.com/office/drawing/2014/main" id="{6B471A46-C1AD-4E6B-B062-6D534FAF6528}"/>
              </a:ext>
            </a:extLst>
          </p:cNvPr>
          <p:cNvPicPr>
            <a:picLocks noChangeAspect="1"/>
          </p:cNvPicPr>
          <p:nvPr/>
        </p:nvPicPr>
        <p:blipFill>
          <a:blip r:embed="rId4"/>
          <a:stretch>
            <a:fillRect/>
          </a:stretch>
        </p:blipFill>
        <p:spPr>
          <a:xfrm>
            <a:off x="4516012" y="2430484"/>
            <a:ext cx="237765" cy="170703"/>
          </a:xfrm>
          <a:prstGeom prst="rect">
            <a:avLst/>
          </a:prstGeom>
        </p:spPr>
      </p:pic>
      <p:pic>
        <p:nvPicPr>
          <p:cNvPr id="36" name="r4">
            <a:extLst>
              <a:ext uri="{FF2B5EF4-FFF2-40B4-BE49-F238E27FC236}">
                <a16:creationId xmlns:a16="http://schemas.microsoft.com/office/drawing/2014/main" id="{D42F8E83-8B11-4479-ACF6-BFBDBE934609}"/>
              </a:ext>
            </a:extLst>
          </p:cNvPr>
          <p:cNvPicPr>
            <a:picLocks noChangeAspect="1"/>
          </p:cNvPicPr>
          <p:nvPr/>
        </p:nvPicPr>
        <p:blipFill>
          <a:blip r:embed="rId4"/>
          <a:stretch>
            <a:fillRect/>
          </a:stretch>
        </p:blipFill>
        <p:spPr>
          <a:xfrm>
            <a:off x="5919196" y="2412504"/>
            <a:ext cx="237765" cy="170703"/>
          </a:xfrm>
          <a:prstGeom prst="rect">
            <a:avLst/>
          </a:prstGeom>
        </p:spPr>
      </p:pic>
      <p:pic>
        <p:nvPicPr>
          <p:cNvPr id="37" name="r5">
            <a:extLst>
              <a:ext uri="{FF2B5EF4-FFF2-40B4-BE49-F238E27FC236}">
                <a16:creationId xmlns:a16="http://schemas.microsoft.com/office/drawing/2014/main" id="{57D7F176-FA14-48CC-A056-E2C174223A6C}"/>
              </a:ext>
            </a:extLst>
          </p:cNvPr>
          <p:cNvPicPr>
            <a:picLocks noChangeAspect="1"/>
          </p:cNvPicPr>
          <p:nvPr/>
        </p:nvPicPr>
        <p:blipFill>
          <a:blip r:embed="rId4"/>
          <a:stretch>
            <a:fillRect/>
          </a:stretch>
        </p:blipFill>
        <p:spPr>
          <a:xfrm>
            <a:off x="7530348" y="2434549"/>
            <a:ext cx="237765" cy="170703"/>
          </a:xfrm>
          <a:prstGeom prst="rect">
            <a:avLst/>
          </a:prstGeom>
        </p:spPr>
      </p:pic>
      <p:pic>
        <p:nvPicPr>
          <p:cNvPr id="38" name="r6">
            <a:extLst>
              <a:ext uri="{FF2B5EF4-FFF2-40B4-BE49-F238E27FC236}">
                <a16:creationId xmlns:a16="http://schemas.microsoft.com/office/drawing/2014/main" id="{B35D9457-7015-4169-90A7-3602AC0AE505}"/>
              </a:ext>
            </a:extLst>
          </p:cNvPr>
          <p:cNvPicPr>
            <a:picLocks noChangeAspect="1"/>
          </p:cNvPicPr>
          <p:nvPr/>
        </p:nvPicPr>
        <p:blipFill>
          <a:blip r:embed="rId4"/>
          <a:stretch>
            <a:fillRect/>
          </a:stretch>
        </p:blipFill>
        <p:spPr>
          <a:xfrm>
            <a:off x="8984638" y="2361474"/>
            <a:ext cx="237765" cy="170703"/>
          </a:xfrm>
          <a:prstGeom prst="rect">
            <a:avLst/>
          </a:prstGeom>
        </p:spPr>
      </p:pic>
      <p:sp>
        <p:nvSpPr>
          <p:cNvPr id="42" name="r10">
            <a:extLst>
              <a:ext uri="{FF2B5EF4-FFF2-40B4-BE49-F238E27FC236}">
                <a16:creationId xmlns:a16="http://schemas.microsoft.com/office/drawing/2014/main" id="{19FA0078-2B0F-4AC2-8042-9A1CA955CEEA}"/>
              </a:ext>
            </a:extLst>
          </p:cNvPr>
          <p:cNvSpPr/>
          <p:nvPr/>
        </p:nvSpPr>
        <p:spPr>
          <a:xfrm>
            <a:off x="10098624" y="2309436"/>
            <a:ext cx="204395" cy="222741"/>
          </a:xfrm>
          <a:prstGeom prst="flowChartConnector">
            <a:avLst/>
          </a:prstGeom>
          <a:solidFill>
            <a:schemeClr val="bg1">
              <a:alpha val="68000"/>
            </a:schemeClr>
          </a:solid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b3">
            <a:extLst>
              <a:ext uri="{FF2B5EF4-FFF2-40B4-BE49-F238E27FC236}">
                <a16:creationId xmlns:a16="http://schemas.microsoft.com/office/drawing/2014/main" id="{6C8DF8AC-D0C5-4061-ACB7-DB89AA9E5AE6}"/>
              </a:ext>
            </a:extLst>
          </p:cNvPr>
          <p:cNvPicPr>
            <a:picLocks noChangeAspect="1"/>
          </p:cNvPicPr>
          <p:nvPr/>
        </p:nvPicPr>
        <p:blipFill>
          <a:blip r:embed="rId4"/>
          <a:stretch>
            <a:fillRect/>
          </a:stretch>
        </p:blipFill>
        <p:spPr>
          <a:xfrm>
            <a:off x="4362132" y="4000351"/>
            <a:ext cx="237765" cy="170703"/>
          </a:xfrm>
          <a:prstGeom prst="rect">
            <a:avLst/>
          </a:prstGeom>
        </p:spPr>
      </p:pic>
      <p:pic>
        <p:nvPicPr>
          <p:cNvPr id="44" name="b4">
            <a:extLst>
              <a:ext uri="{FF2B5EF4-FFF2-40B4-BE49-F238E27FC236}">
                <a16:creationId xmlns:a16="http://schemas.microsoft.com/office/drawing/2014/main" id="{436DCFD9-6D89-4D3B-B7FA-0AD86405B4F2}"/>
              </a:ext>
            </a:extLst>
          </p:cNvPr>
          <p:cNvPicPr>
            <a:picLocks noChangeAspect="1"/>
          </p:cNvPicPr>
          <p:nvPr/>
        </p:nvPicPr>
        <p:blipFill>
          <a:blip r:embed="rId4"/>
          <a:stretch>
            <a:fillRect/>
          </a:stretch>
        </p:blipFill>
        <p:spPr>
          <a:xfrm>
            <a:off x="5934658" y="4085703"/>
            <a:ext cx="237765" cy="170703"/>
          </a:xfrm>
          <a:prstGeom prst="rect">
            <a:avLst/>
          </a:prstGeom>
        </p:spPr>
      </p:pic>
      <p:pic>
        <p:nvPicPr>
          <p:cNvPr id="45" name="b5">
            <a:extLst>
              <a:ext uri="{FF2B5EF4-FFF2-40B4-BE49-F238E27FC236}">
                <a16:creationId xmlns:a16="http://schemas.microsoft.com/office/drawing/2014/main" id="{C8AE88CD-9E86-4202-BEDB-1E30A49E92C7}"/>
              </a:ext>
            </a:extLst>
          </p:cNvPr>
          <p:cNvPicPr>
            <a:picLocks noChangeAspect="1"/>
          </p:cNvPicPr>
          <p:nvPr/>
        </p:nvPicPr>
        <p:blipFill>
          <a:blip r:embed="rId4"/>
          <a:stretch>
            <a:fillRect/>
          </a:stretch>
        </p:blipFill>
        <p:spPr>
          <a:xfrm>
            <a:off x="7530348" y="4035859"/>
            <a:ext cx="237765" cy="170703"/>
          </a:xfrm>
          <a:prstGeom prst="rect">
            <a:avLst/>
          </a:prstGeom>
        </p:spPr>
      </p:pic>
      <p:pic>
        <p:nvPicPr>
          <p:cNvPr id="46" name="b6">
            <a:extLst>
              <a:ext uri="{FF2B5EF4-FFF2-40B4-BE49-F238E27FC236}">
                <a16:creationId xmlns:a16="http://schemas.microsoft.com/office/drawing/2014/main" id="{BAF095EC-405F-4693-9EFA-B4D8C5B9C6AD}"/>
              </a:ext>
            </a:extLst>
          </p:cNvPr>
          <p:cNvPicPr>
            <a:picLocks noChangeAspect="1"/>
          </p:cNvPicPr>
          <p:nvPr/>
        </p:nvPicPr>
        <p:blipFill>
          <a:blip r:embed="rId4"/>
          <a:stretch>
            <a:fillRect/>
          </a:stretch>
        </p:blipFill>
        <p:spPr>
          <a:xfrm>
            <a:off x="9029478" y="4056672"/>
            <a:ext cx="237765" cy="170703"/>
          </a:xfrm>
          <a:prstGeom prst="rect">
            <a:avLst/>
          </a:prstGeom>
        </p:spPr>
      </p:pic>
      <p:pic>
        <p:nvPicPr>
          <p:cNvPr id="51" name="b2">
            <a:extLst>
              <a:ext uri="{FF2B5EF4-FFF2-40B4-BE49-F238E27FC236}">
                <a16:creationId xmlns:a16="http://schemas.microsoft.com/office/drawing/2014/main" id="{A19DD516-1AB6-4074-8695-664EBEDEBC09}"/>
              </a:ext>
            </a:extLst>
          </p:cNvPr>
          <p:cNvPicPr>
            <a:picLocks noChangeAspect="1"/>
          </p:cNvPicPr>
          <p:nvPr/>
        </p:nvPicPr>
        <p:blipFill>
          <a:blip r:embed="rId4"/>
          <a:stretch>
            <a:fillRect/>
          </a:stretch>
        </p:blipFill>
        <p:spPr>
          <a:xfrm>
            <a:off x="3186279" y="3948314"/>
            <a:ext cx="237765" cy="170703"/>
          </a:xfrm>
          <a:prstGeom prst="rect">
            <a:avLst/>
          </a:prstGeom>
        </p:spPr>
      </p:pic>
      <p:sp>
        <p:nvSpPr>
          <p:cNvPr id="53" name="TextBox 52">
            <a:extLst>
              <a:ext uri="{FF2B5EF4-FFF2-40B4-BE49-F238E27FC236}">
                <a16:creationId xmlns:a16="http://schemas.microsoft.com/office/drawing/2014/main" id="{7C5B2487-E5B2-41EB-A96E-75ECC4C11A8A}"/>
              </a:ext>
            </a:extLst>
          </p:cNvPr>
          <p:cNvSpPr txBox="1"/>
          <p:nvPr/>
        </p:nvSpPr>
        <p:spPr>
          <a:xfrm>
            <a:off x="4742449" y="1203034"/>
            <a:ext cx="2173548" cy="584775"/>
          </a:xfrm>
          <a:prstGeom prst="rect">
            <a:avLst/>
          </a:prstGeom>
          <a:noFill/>
          <a:ln>
            <a:noFill/>
          </a:ln>
        </p:spPr>
        <p:txBody>
          <a:bodyPr wrap="square" rtlCol="0">
            <a:spAutoFit/>
          </a:bodyPr>
          <a:lstStyle/>
          <a:p>
            <a:r>
              <a:rPr lang="en-US" sz="3200" dirty="0">
                <a:ln w="19050">
                  <a:solidFill>
                    <a:schemeClr val="bg1"/>
                  </a:solidFill>
                </a:ln>
                <a:solidFill>
                  <a:srgbClr val="C00000"/>
                </a:solidFill>
                <a:effectLst>
                  <a:outerShdw blurRad="50800" dist="38100" dir="5400000" algn="t" rotWithShape="0">
                    <a:prstClr val="black">
                      <a:alpha val="40000"/>
                    </a:prstClr>
                  </a:outerShdw>
                </a:effectLst>
                <a:latin typeface="Berlin Sans FB Demi" panose="020E0802020502020306" pitchFamily="34" charset="0"/>
              </a:rPr>
              <a:t>Red Wins !</a:t>
            </a:r>
          </a:p>
        </p:txBody>
      </p:sp>
      <p:sp>
        <p:nvSpPr>
          <p:cNvPr id="54" name="TextBox 53">
            <a:extLst>
              <a:ext uri="{FF2B5EF4-FFF2-40B4-BE49-F238E27FC236}">
                <a16:creationId xmlns:a16="http://schemas.microsoft.com/office/drawing/2014/main" id="{57C8AD16-E7AD-4956-BAB4-614BCD167C23}"/>
              </a:ext>
            </a:extLst>
          </p:cNvPr>
          <p:cNvSpPr txBox="1"/>
          <p:nvPr/>
        </p:nvSpPr>
        <p:spPr>
          <a:xfrm>
            <a:off x="4801846" y="1191870"/>
            <a:ext cx="2402595" cy="584775"/>
          </a:xfrm>
          <a:prstGeom prst="rect">
            <a:avLst/>
          </a:prstGeom>
          <a:noFill/>
          <a:ln>
            <a:noFill/>
          </a:ln>
        </p:spPr>
        <p:txBody>
          <a:bodyPr wrap="square" rtlCol="0">
            <a:spAutoFit/>
          </a:bodyPr>
          <a:lstStyle/>
          <a:p>
            <a:r>
              <a:rPr lang="en-US" sz="3200" dirty="0">
                <a:ln w="19050">
                  <a:solidFill>
                    <a:schemeClr val="bg1"/>
                  </a:solidFill>
                </a:ln>
                <a:solidFill>
                  <a:schemeClr val="accent5">
                    <a:lumMod val="75000"/>
                  </a:schemeClr>
                </a:solidFill>
                <a:effectLst>
                  <a:outerShdw blurRad="50800" dist="38100" dir="5400000" algn="t" rotWithShape="0">
                    <a:prstClr val="black">
                      <a:alpha val="40000"/>
                    </a:prstClr>
                  </a:outerShdw>
                </a:effectLst>
                <a:latin typeface="Berlin Sans FB Demi" panose="020E0802020502020306" pitchFamily="34" charset="0"/>
              </a:rPr>
              <a:t>Blue Wins !</a:t>
            </a:r>
          </a:p>
        </p:txBody>
      </p:sp>
      <p:pic>
        <p:nvPicPr>
          <p:cNvPr id="56" name="Graphic 55" descr="Home">
            <a:hlinkClick r:id="rId5" action="ppaction://hlinksldjump"/>
            <a:extLst>
              <a:ext uri="{FF2B5EF4-FFF2-40B4-BE49-F238E27FC236}">
                <a16:creationId xmlns:a16="http://schemas.microsoft.com/office/drawing/2014/main" id="{56F4FECE-B16F-4922-932E-F02EF07E3B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00178" y="6159244"/>
            <a:ext cx="652152" cy="652152"/>
          </a:xfrm>
          <a:prstGeom prst="rect">
            <a:avLst/>
          </a:prstGeom>
        </p:spPr>
      </p:pic>
      <p:pic>
        <p:nvPicPr>
          <p:cNvPr id="52" name="b10">
            <a:extLst>
              <a:ext uri="{FF2B5EF4-FFF2-40B4-BE49-F238E27FC236}">
                <a16:creationId xmlns:a16="http://schemas.microsoft.com/office/drawing/2014/main" id="{91D692F2-8945-4397-A390-B3146EB02F7B}"/>
              </a:ext>
            </a:extLst>
          </p:cNvPr>
          <p:cNvPicPr>
            <a:picLocks noChangeAspect="1"/>
          </p:cNvPicPr>
          <p:nvPr/>
        </p:nvPicPr>
        <p:blipFill>
          <a:blip r:embed="rId4"/>
          <a:stretch>
            <a:fillRect/>
          </a:stretch>
        </p:blipFill>
        <p:spPr>
          <a:xfrm>
            <a:off x="10711474" y="3986849"/>
            <a:ext cx="237765" cy="170703"/>
          </a:xfrm>
          <a:prstGeom prst="rect">
            <a:avLst/>
          </a:prstGeom>
        </p:spPr>
      </p:pic>
      <p:pic>
        <p:nvPicPr>
          <p:cNvPr id="6" name="그림 5">
            <a:extLst>
              <a:ext uri="{FF2B5EF4-FFF2-40B4-BE49-F238E27FC236}">
                <a16:creationId xmlns:a16="http://schemas.microsoft.com/office/drawing/2014/main" id="{41B4A70D-5B82-432B-BC48-390DEF0DA2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V="1">
            <a:off x="694214" y="5344804"/>
            <a:ext cx="476220" cy="527016"/>
          </a:xfrm>
          <a:prstGeom prst="rect">
            <a:avLst/>
          </a:prstGeom>
        </p:spPr>
      </p:pic>
      <p:grpSp>
        <p:nvGrpSpPr>
          <p:cNvPr id="55" name="BL5">
            <a:extLst>
              <a:ext uri="{FF2B5EF4-FFF2-40B4-BE49-F238E27FC236}">
                <a16:creationId xmlns:a16="http://schemas.microsoft.com/office/drawing/2014/main" id="{E7656E62-6F8D-43B3-9E18-E0C3D150CF58}"/>
              </a:ext>
            </a:extLst>
          </p:cNvPr>
          <p:cNvGrpSpPr/>
          <p:nvPr/>
        </p:nvGrpSpPr>
        <p:grpSpPr>
          <a:xfrm>
            <a:off x="5839738" y="2766576"/>
            <a:ext cx="708733" cy="1569867"/>
            <a:chOff x="509589" y="3907655"/>
            <a:chExt cx="708733" cy="1569867"/>
          </a:xfrm>
        </p:grpSpPr>
        <p:pic>
          <p:nvPicPr>
            <p:cNvPr id="57" name="Picture 17">
              <a:extLst>
                <a:ext uri="{FF2B5EF4-FFF2-40B4-BE49-F238E27FC236}">
                  <a16:creationId xmlns:a16="http://schemas.microsoft.com/office/drawing/2014/main" id="{A943DA6B-B50E-4088-A979-262453429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58" name="Flowchart: Decision 18">
              <a:extLst>
                <a:ext uri="{FF2B5EF4-FFF2-40B4-BE49-F238E27FC236}">
                  <a16:creationId xmlns:a16="http://schemas.microsoft.com/office/drawing/2014/main" id="{89F56086-8F98-4CF4-B579-B9F415E099C8}"/>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BL6">
            <a:extLst>
              <a:ext uri="{FF2B5EF4-FFF2-40B4-BE49-F238E27FC236}">
                <a16:creationId xmlns:a16="http://schemas.microsoft.com/office/drawing/2014/main" id="{6CC902E9-5B48-47A9-981B-8032F4DDFFE1}"/>
              </a:ext>
            </a:extLst>
          </p:cNvPr>
          <p:cNvGrpSpPr/>
          <p:nvPr/>
        </p:nvGrpSpPr>
        <p:grpSpPr>
          <a:xfrm>
            <a:off x="7415085" y="2750461"/>
            <a:ext cx="708733" cy="1569867"/>
            <a:chOff x="509589" y="3907655"/>
            <a:chExt cx="708733" cy="1569867"/>
          </a:xfrm>
        </p:grpSpPr>
        <p:pic>
          <p:nvPicPr>
            <p:cNvPr id="60" name="Picture 17">
              <a:extLst>
                <a:ext uri="{FF2B5EF4-FFF2-40B4-BE49-F238E27FC236}">
                  <a16:creationId xmlns:a16="http://schemas.microsoft.com/office/drawing/2014/main" id="{5520072C-D037-4E81-82EE-835333D39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61" name="Flowchart: Decision 18">
              <a:extLst>
                <a:ext uri="{FF2B5EF4-FFF2-40B4-BE49-F238E27FC236}">
                  <a16:creationId xmlns:a16="http://schemas.microsoft.com/office/drawing/2014/main" id="{51F4DEE5-4490-49DB-8B27-47671231DF5A}"/>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BL7">
            <a:extLst>
              <a:ext uri="{FF2B5EF4-FFF2-40B4-BE49-F238E27FC236}">
                <a16:creationId xmlns:a16="http://schemas.microsoft.com/office/drawing/2014/main" id="{F9CE471A-96A6-4DDF-B231-EBB62345FC63}"/>
              </a:ext>
            </a:extLst>
          </p:cNvPr>
          <p:cNvGrpSpPr/>
          <p:nvPr/>
        </p:nvGrpSpPr>
        <p:grpSpPr>
          <a:xfrm>
            <a:off x="8825647" y="2766576"/>
            <a:ext cx="708733" cy="1569867"/>
            <a:chOff x="509589" y="3907655"/>
            <a:chExt cx="708733" cy="1569867"/>
          </a:xfrm>
        </p:grpSpPr>
        <p:pic>
          <p:nvPicPr>
            <p:cNvPr id="63" name="Picture 17">
              <a:extLst>
                <a:ext uri="{FF2B5EF4-FFF2-40B4-BE49-F238E27FC236}">
                  <a16:creationId xmlns:a16="http://schemas.microsoft.com/office/drawing/2014/main" id="{3E9A0701-8651-48C1-8F93-9400D4774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64" name="Flowchart: Decision 18">
              <a:extLst>
                <a:ext uri="{FF2B5EF4-FFF2-40B4-BE49-F238E27FC236}">
                  <a16:creationId xmlns:a16="http://schemas.microsoft.com/office/drawing/2014/main" id="{5C7410AD-BAD3-411D-A597-3F95B96BE4E7}"/>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BL11">
            <a:extLst>
              <a:ext uri="{FF2B5EF4-FFF2-40B4-BE49-F238E27FC236}">
                <a16:creationId xmlns:a16="http://schemas.microsoft.com/office/drawing/2014/main" id="{0647F864-E2C5-4C24-9426-C09BB20716D7}"/>
              </a:ext>
            </a:extLst>
          </p:cNvPr>
          <p:cNvGrpSpPr/>
          <p:nvPr/>
        </p:nvGrpSpPr>
        <p:grpSpPr>
          <a:xfrm>
            <a:off x="10484872" y="2662300"/>
            <a:ext cx="708733" cy="1569867"/>
            <a:chOff x="509589" y="3907655"/>
            <a:chExt cx="708733" cy="1569867"/>
          </a:xfrm>
        </p:grpSpPr>
        <p:pic>
          <p:nvPicPr>
            <p:cNvPr id="75" name="Picture 17">
              <a:extLst>
                <a:ext uri="{FF2B5EF4-FFF2-40B4-BE49-F238E27FC236}">
                  <a16:creationId xmlns:a16="http://schemas.microsoft.com/office/drawing/2014/main" id="{E1ED8B77-9A67-4BE0-8858-4DAFA1F70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76" name="Flowchart: Decision 18">
              <a:extLst>
                <a:ext uri="{FF2B5EF4-FFF2-40B4-BE49-F238E27FC236}">
                  <a16:creationId xmlns:a16="http://schemas.microsoft.com/office/drawing/2014/main" id="{3AB1F8B9-4435-4CD4-9628-79E4BE89D5CF}"/>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BL3">
            <a:extLst>
              <a:ext uri="{FF2B5EF4-FFF2-40B4-BE49-F238E27FC236}">
                <a16:creationId xmlns:a16="http://schemas.microsoft.com/office/drawing/2014/main" id="{1A0D7640-A14C-46B3-B160-1E4727206F95}"/>
              </a:ext>
            </a:extLst>
          </p:cNvPr>
          <p:cNvGrpSpPr/>
          <p:nvPr/>
        </p:nvGrpSpPr>
        <p:grpSpPr>
          <a:xfrm>
            <a:off x="2977119" y="2752537"/>
            <a:ext cx="708733" cy="1569867"/>
            <a:chOff x="509589" y="3907655"/>
            <a:chExt cx="708733" cy="1569867"/>
          </a:xfrm>
        </p:grpSpPr>
        <p:pic>
          <p:nvPicPr>
            <p:cNvPr id="78" name="Picture 17">
              <a:extLst>
                <a:ext uri="{FF2B5EF4-FFF2-40B4-BE49-F238E27FC236}">
                  <a16:creationId xmlns:a16="http://schemas.microsoft.com/office/drawing/2014/main" id="{9C34A0C8-73E3-44FB-83FB-5F1C0CC2C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79" name="Flowchart: Decision 18">
              <a:extLst>
                <a:ext uri="{FF2B5EF4-FFF2-40B4-BE49-F238E27FC236}">
                  <a16:creationId xmlns:a16="http://schemas.microsoft.com/office/drawing/2014/main" id="{C97F140C-7BEB-4911-9ECA-FD481D445266}"/>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BL4">
            <a:extLst>
              <a:ext uri="{FF2B5EF4-FFF2-40B4-BE49-F238E27FC236}">
                <a16:creationId xmlns:a16="http://schemas.microsoft.com/office/drawing/2014/main" id="{B77793ED-CA98-441B-90CE-7DE59ADB90DE}"/>
              </a:ext>
            </a:extLst>
          </p:cNvPr>
          <p:cNvGrpSpPr/>
          <p:nvPr/>
        </p:nvGrpSpPr>
        <p:grpSpPr>
          <a:xfrm>
            <a:off x="4239567" y="2732241"/>
            <a:ext cx="708733" cy="1569867"/>
            <a:chOff x="509589" y="3907655"/>
            <a:chExt cx="708733" cy="1569867"/>
          </a:xfrm>
        </p:grpSpPr>
        <p:pic>
          <p:nvPicPr>
            <p:cNvPr id="81" name="Picture 17">
              <a:extLst>
                <a:ext uri="{FF2B5EF4-FFF2-40B4-BE49-F238E27FC236}">
                  <a16:creationId xmlns:a16="http://schemas.microsoft.com/office/drawing/2014/main" id="{72FE71CC-8198-429D-B295-1C14DF610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82" name="Flowchart: Decision 18">
              <a:extLst>
                <a:ext uri="{FF2B5EF4-FFF2-40B4-BE49-F238E27FC236}">
                  <a16:creationId xmlns:a16="http://schemas.microsoft.com/office/drawing/2014/main" id="{D1AA825E-BD21-4268-9B09-C76F53CD99B0}"/>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BL2">
            <a:extLst>
              <a:ext uri="{FF2B5EF4-FFF2-40B4-BE49-F238E27FC236}">
                <a16:creationId xmlns:a16="http://schemas.microsoft.com/office/drawing/2014/main" id="{7B362A92-8D86-42BF-B522-19D5BA5DC371}"/>
              </a:ext>
            </a:extLst>
          </p:cNvPr>
          <p:cNvGrpSpPr/>
          <p:nvPr/>
        </p:nvGrpSpPr>
        <p:grpSpPr>
          <a:xfrm>
            <a:off x="1614436" y="2717672"/>
            <a:ext cx="708733" cy="1569867"/>
            <a:chOff x="509589" y="3907655"/>
            <a:chExt cx="708733" cy="1569867"/>
          </a:xfrm>
        </p:grpSpPr>
        <p:pic>
          <p:nvPicPr>
            <p:cNvPr id="84" name="Picture 17">
              <a:extLst>
                <a:ext uri="{FF2B5EF4-FFF2-40B4-BE49-F238E27FC236}">
                  <a16:creationId xmlns:a16="http://schemas.microsoft.com/office/drawing/2014/main" id="{4FCB58E1-00E8-43B3-9A94-23CECDD6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85" name="Flowchart: Decision 18">
              <a:extLst>
                <a:ext uri="{FF2B5EF4-FFF2-40B4-BE49-F238E27FC236}">
                  <a16:creationId xmlns:a16="http://schemas.microsoft.com/office/drawing/2014/main" id="{BB8BB318-B17B-4EF1-9E32-FE5064C03E6D}"/>
                </a:ext>
              </a:extLst>
            </p:cNvPr>
            <p:cNvSpPr/>
            <p:nvPr/>
          </p:nvSpPr>
          <p:spPr>
            <a:xfrm>
              <a:off x="782715" y="3907655"/>
              <a:ext cx="282605" cy="477915"/>
            </a:xfrm>
            <a:prstGeom prst="flowChartDecision">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RL7">
            <a:extLst>
              <a:ext uri="{FF2B5EF4-FFF2-40B4-BE49-F238E27FC236}">
                <a16:creationId xmlns:a16="http://schemas.microsoft.com/office/drawing/2014/main" id="{67CC73F5-9F1B-46AC-BCA1-9ABBBCC3DE3F}"/>
              </a:ext>
            </a:extLst>
          </p:cNvPr>
          <p:cNvGrpSpPr/>
          <p:nvPr/>
        </p:nvGrpSpPr>
        <p:grpSpPr>
          <a:xfrm>
            <a:off x="8769855" y="1092433"/>
            <a:ext cx="708733" cy="1569867"/>
            <a:chOff x="509589" y="3907655"/>
            <a:chExt cx="708733" cy="1569867"/>
          </a:xfrm>
        </p:grpSpPr>
        <p:pic>
          <p:nvPicPr>
            <p:cNvPr id="87" name="Picture 20">
              <a:extLst>
                <a:ext uri="{FF2B5EF4-FFF2-40B4-BE49-F238E27FC236}">
                  <a16:creationId xmlns:a16="http://schemas.microsoft.com/office/drawing/2014/main" id="{E2F6846C-C3BC-4AC5-8A6B-03D142FF1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88" name="Flowchart: Decision 21">
              <a:extLst>
                <a:ext uri="{FF2B5EF4-FFF2-40B4-BE49-F238E27FC236}">
                  <a16:creationId xmlns:a16="http://schemas.microsoft.com/office/drawing/2014/main" id="{4B3AB924-115E-4BAA-BCB1-C738E4B462BE}"/>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RL11">
            <a:extLst>
              <a:ext uri="{FF2B5EF4-FFF2-40B4-BE49-F238E27FC236}">
                <a16:creationId xmlns:a16="http://schemas.microsoft.com/office/drawing/2014/main" id="{BDDA771C-FF62-47D9-9DDF-3E1D730C217D}"/>
              </a:ext>
            </a:extLst>
          </p:cNvPr>
          <p:cNvGrpSpPr/>
          <p:nvPr/>
        </p:nvGrpSpPr>
        <p:grpSpPr>
          <a:xfrm>
            <a:off x="9940527" y="1054307"/>
            <a:ext cx="708733" cy="1569867"/>
            <a:chOff x="509589" y="3907655"/>
            <a:chExt cx="708733" cy="1569867"/>
          </a:xfrm>
        </p:grpSpPr>
        <p:pic>
          <p:nvPicPr>
            <p:cNvPr id="99" name="Picture 20">
              <a:extLst>
                <a:ext uri="{FF2B5EF4-FFF2-40B4-BE49-F238E27FC236}">
                  <a16:creationId xmlns:a16="http://schemas.microsoft.com/office/drawing/2014/main" id="{C9475860-C3BB-4324-844A-9B58C1FC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00" name="Flowchart: Decision 21">
              <a:extLst>
                <a:ext uri="{FF2B5EF4-FFF2-40B4-BE49-F238E27FC236}">
                  <a16:creationId xmlns:a16="http://schemas.microsoft.com/office/drawing/2014/main" id="{393B58FC-F1E8-4253-B348-75FB9747BED3}"/>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RL6">
            <a:extLst>
              <a:ext uri="{FF2B5EF4-FFF2-40B4-BE49-F238E27FC236}">
                <a16:creationId xmlns:a16="http://schemas.microsoft.com/office/drawing/2014/main" id="{D3F9BE56-5C4C-4081-8FD9-DE86B1E2D28D}"/>
              </a:ext>
            </a:extLst>
          </p:cNvPr>
          <p:cNvGrpSpPr/>
          <p:nvPr/>
        </p:nvGrpSpPr>
        <p:grpSpPr>
          <a:xfrm>
            <a:off x="7298054" y="1115426"/>
            <a:ext cx="708733" cy="1569867"/>
            <a:chOff x="509589" y="3907655"/>
            <a:chExt cx="708733" cy="1569867"/>
          </a:xfrm>
        </p:grpSpPr>
        <p:pic>
          <p:nvPicPr>
            <p:cNvPr id="102" name="Picture 20">
              <a:extLst>
                <a:ext uri="{FF2B5EF4-FFF2-40B4-BE49-F238E27FC236}">
                  <a16:creationId xmlns:a16="http://schemas.microsoft.com/office/drawing/2014/main" id="{C73812EF-5D22-4CE2-8FB8-FA31684D7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03" name="Flowchart: Decision 21">
              <a:extLst>
                <a:ext uri="{FF2B5EF4-FFF2-40B4-BE49-F238E27FC236}">
                  <a16:creationId xmlns:a16="http://schemas.microsoft.com/office/drawing/2014/main" id="{D59ECC07-007B-473D-A937-0F98E6065D46}"/>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RL5">
            <a:extLst>
              <a:ext uri="{FF2B5EF4-FFF2-40B4-BE49-F238E27FC236}">
                <a16:creationId xmlns:a16="http://schemas.microsoft.com/office/drawing/2014/main" id="{0ABF3A83-CC8C-418E-ADD9-A06057A2EFA5}"/>
              </a:ext>
            </a:extLst>
          </p:cNvPr>
          <p:cNvGrpSpPr/>
          <p:nvPr/>
        </p:nvGrpSpPr>
        <p:grpSpPr>
          <a:xfrm>
            <a:off x="5777781" y="1102902"/>
            <a:ext cx="708733" cy="1569867"/>
            <a:chOff x="509589" y="3907655"/>
            <a:chExt cx="708733" cy="1569867"/>
          </a:xfrm>
        </p:grpSpPr>
        <p:pic>
          <p:nvPicPr>
            <p:cNvPr id="105" name="Picture 20">
              <a:extLst>
                <a:ext uri="{FF2B5EF4-FFF2-40B4-BE49-F238E27FC236}">
                  <a16:creationId xmlns:a16="http://schemas.microsoft.com/office/drawing/2014/main" id="{4662B514-8D72-4274-A704-95BA1F6E4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06" name="Flowchart: Decision 21">
              <a:extLst>
                <a:ext uri="{FF2B5EF4-FFF2-40B4-BE49-F238E27FC236}">
                  <a16:creationId xmlns:a16="http://schemas.microsoft.com/office/drawing/2014/main" id="{24F05FF6-027B-4AD3-990C-9E728967FAF5}"/>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RL4">
            <a:extLst>
              <a:ext uri="{FF2B5EF4-FFF2-40B4-BE49-F238E27FC236}">
                <a16:creationId xmlns:a16="http://schemas.microsoft.com/office/drawing/2014/main" id="{8DB916B9-86D9-45DA-8ED4-0DC5DF98B67B}"/>
              </a:ext>
            </a:extLst>
          </p:cNvPr>
          <p:cNvGrpSpPr/>
          <p:nvPr/>
        </p:nvGrpSpPr>
        <p:grpSpPr>
          <a:xfrm>
            <a:off x="4293099" y="1092433"/>
            <a:ext cx="708733" cy="1569867"/>
            <a:chOff x="509589" y="3907655"/>
            <a:chExt cx="708733" cy="1569867"/>
          </a:xfrm>
        </p:grpSpPr>
        <p:pic>
          <p:nvPicPr>
            <p:cNvPr id="108" name="Picture 20">
              <a:extLst>
                <a:ext uri="{FF2B5EF4-FFF2-40B4-BE49-F238E27FC236}">
                  <a16:creationId xmlns:a16="http://schemas.microsoft.com/office/drawing/2014/main" id="{A030161E-0238-4B71-AB33-C3EF20B72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09" name="Flowchart: Decision 21">
              <a:extLst>
                <a:ext uri="{FF2B5EF4-FFF2-40B4-BE49-F238E27FC236}">
                  <a16:creationId xmlns:a16="http://schemas.microsoft.com/office/drawing/2014/main" id="{27FFEA70-2C13-418A-B019-76BBA692B018}"/>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RL3">
            <a:extLst>
              <a:ext uri="{FF2B5EF4-FFF2-40B4-BE49-F238E27FC236}">
                <a16:creationId xmlns:a16="http://schemas.microsoft.com/office/drawing/2014/main" id="{DAEAC262-EA22-41C4-9C4E-7CCCB7EB85B7}"/>
              </a:ext>
            </a:extLst>
          </p:cNvPr>
          <p:cNvGrpSpPr/>
          <p:nvPr/>
        </p:nvGrpSpPr>
        <p:grpSpPr>
          <a:xfrm>
            <a:off x="3103903" y="1114036"/>
            <a:ext cx="708733" cy="1569867"/>
            <a:chOff x="509589" y="3907655"/>
            <a:chExt cx="708733" cy="1569867"/>
          </a:xfrm>
        </p:grpSpPr>
        <p:pic>
          <p:nvPicPr>
            <p:cNvPr id="111" name="Picture 20">
              <a:extLst>
                <a:ext uri="{FF2B5EF4-FFF2-40B4-BE49-F238E27FC236}">
                  <a16:creationId xmlns:a16="http://schemas.microsoft.com/office/drawing/2014/main" id="{E9654C99-9E8E-4A54-9BD9-0E6C0E0F3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12" name="Flowchart: Decision 21">
              <a:extLst>
                <a:ext uri="{FF2B5EF4-FFF2-40B4-BE49-F238E27FC236}">
                  <a16:creationId xmlns:a16="http://schemas.microsoft.com/office/drawing/2014/main" id="{A25AEB5B-1D16-429E-B6C0-CF6E8913588C}"/>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RL2">
            <a:extLst>
              <a:ext uri="{FF2B5EF4-FFF2-40B4-BE49-F238E27FC236}">
                <a16:creationId xmlns:a16="http://schemas.microsoft.com/office/drawing/2014/main" id="{72C086A8-841E-45AC-BC7A-93894D0AB711}"/>
              </a:ext>
            </a:extLst>
          </p:cNvPr>
          <p:cNvGrpSpPr/>
          <p:nvPr/>
        </p:nvGrpSpPr>
        <p:grpSpPr>
          <a:xfrm>
            <a:off x="1866932" y="1064522"/>
            <a:ext cx="708733" cy="1569867"/>
            <a:chOff x="509589" y="3907655"/>
            <a:chExt cx="708733" cy="1569867"/>
          </a:xfrm>
        </p:grpSpPr>
        <p:pic>
          <p:nvPicPr>
            <p:cNvPr id="117" name="Picture 20">
              <a:extLst>
                <a:ext uri="{FF2B5EF4-FFF2-40B4-BE49-F238E27FC236}">
                  <a16:creationId xmlns:a16="http://schemas.microsoft.com/office/drawing/2014/main" id="{AF7DF1C0-D9B8-462E-8749-787F3F6DA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9" y="4489289"/>
              <a:ext cx="708733" cy="988233"/>
            </a:xfrm>
            <a:prstGeom prst="rect">
              <a:avLst/>
            </a:prstGeom>
          </p:spPr>
        </p:pic>
        <p:sp>
          <p:nvSpPr>
            <p:cNvPr id="118" name="Flowchart: Decision 21">
              <a:extLst>
                <a:ext uri="{FF2B5EF4-FFF2-40B4-BE49-F238E27FC236}">
                  <a16:creationId xmlns:a16="http://schemas.microsoft.com/office/drawing/2014/main" id="{20115CF9-5055-44FD-8E44-109022683A21}"/>
                </a:ext>
              </a:extLst>
            </p:cNvPr>
            <p:cNvSpPr/>
            <p:nvPr/>
          </p:nvSpPr>
          <p:spPr>
            <a:xfrm>
              <a:off x="782715" y="3907655"/>
              <a:ext cx="282605" cy="477915"/>
            </a:xfrm>
            <a:prstGeom prst="flowChartDecision">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그룹 4">
            <a:extLst>
              <a:ext uri="{FF2B5EF4-FFF2-40B4-BE49-F238E27FC236}">
                <a16:creationId xmlns:a16="http://schemas.microsoft.com/office/drawing/2014/main" id="{B5AB6096-7379-4D7F-8F61-6E44FF76EA0D}"/>
              </a:ext>
            </a:extLst>
          </p:cNvPr>
          <p:cNvGrpSpPr/>
          <p:nvPr/>
        </p:nvGrpSpPr>
        <p:grpSpPr>
          <a:xfrm>
            <a:off x="1362467" y="5536597"/>
            <a:ext cx="9536833" cy="378665"/>
            <a:chOff x="1796037" y="5512393"/>
            <a:chExt cx="9536833" cy="378665"/>
          </a:xfrm>
        </p:grpSpPr>
        <p:sp>
          <p:nvSpPr>
            <p:cNvPr id="2" name="TextBox 1">
              <a:extLst>
                <a:ext uri="{FF2B5EF4-FFF2-40B4-BE49-F238E27FC236}">
                  <a16:creationId xmlns:a16="http://schemas.microsoft.com/office/drawing/2014/main" id="{D421904D-ABD2-4C28-9C9D-AD1218BF77E7}"/>
                </a:ext>
              </a:extLst>
            </p:cNvPr>
            <p:cNvSpPr txBox="1"/>
            <p:nvPr/>
          </p:nvSpPr>
          <p:spPr>
            <a:xfrm>
              <a:off x="1796037" y="5521726"/>
              <a:ext cx="3910900" cy="369332"/>
            </a:xfrm>
            <a:prstGeom prst="rect">
              <a:avLst/>
            </a:prstGeom>
            <a:noFill/>
          </p:spPr>
          <p:txBody>
            <a:bodyPr wrap="square" rtlCol="0">
              <a:spAutoFit/>
            </a:bodyPr>
            <a:lstStyle/>
            <a:p>
              <a:r>
                <a:rPr lang="en-US" i="1" dirty="0">
                  <a:latin typeface="Aharoni" panose="02010803020104030203" pitchFamily="2" charset="-79"/>
                  <a:cs typeface="Aharoni" panose="02010803020104030203" pitchFamily="2" charset="-79"/>
                </a:rPr>
                <a:t>Little </a:t>
              </a:r>
              <a:r>
                <a:rPr lang="en-US" i="1" dirty="0" err="1">
                  <a:latin typeface="Aharoni" panose="02010803020104030203" pitchFamily="2" charset="-79"/>
                  <a:cs typeface="Aharoni" panose="02010803020104030203" pitchFamily="2" charset="-79"/>
                </a:rPr>
                <a:t>Einsteins</a:t>
              </a:r>
              <a:r>
                <a:rPr lang="en-US" i="1" dirty="0">
                  <a:latin typeface="Aharoni" panose="02010803020104030203" pitchFamily="2" charset="-79"/>
                  <a:cs typeface="Aharoni" panose="02010803020104030203" pitchFamily="2" charset="-79"/>
                </a:rPr>
                <a:t> sentence relay stats </a:t>
              </a:r>
            </a:p>
          </p:txBody>
        </p:sp>
        <p:sp>
          <p:nvSpPr>
            <p:cNvPr id="113" name="TextBox 112">
              <a:extLst>
                <a:ext uri="{FF2B5EF4-FFF2-40B4-BE49-F238E27FC236}">
                  <a16:creationId xmlns:a16="http://schemas.microsoft.com/office/drawing/2014/main" id="{2D37819E-DFBD-435E-BBEF-FC7629A8D24D}"/>
                </a:ext>
              </a:extLst>
            </p:cNvPr>
            <p:cNvSpPr txBox="1"/>
            <p:nvPr/>
          </p:nvSpPr>
          <p:spPr>
            <a:xfrm>
              <a:off x="7421970" y="5512393"/>
              <a:ext cx="3910900" cy="369332"/>
            </a:xfrm>
            <a:prstGeom prst="rect">
              <a:avLst/>
            </a:prstGeom>
            <a:noFill/>
          </p:spPr>
          <p:txBody>
            <a:bodyPr wrap="square" rtlCol="0">
              <a:spAutoFit/>
            </a:bodyPr>
            <a:lstStyle/>
            <a:p>
              <a:r>
                <a:rPr lang="en-US" i="1" dirty="0">
                  <a:latin typeface="Aharoni" panose="02010803020104030203" pitchFamily="2" charset="-79"/>
                  <a:cs typeface="Aharoni" panose="02010803020104030203" pitchFamily="2" charset="-79"/>
                </a:rPr>
                <a:t>Little </a:t>
              </a:r>
              <a:r>
                <a:rPr lang="en-US" i="1" dirty="0" err="1">
                  <a:latin typeface="Aharoni" panose="02010803020104030203" pitchFamily="2" charset="-79"/>
                  <a:cs typeface="Aharoni" panose="02010803020104030203" pitchFamily="2" charset="-79"/>
                </a:rPr>
                <a:t>Einsteins</a:t>
              </a:r>
              <a:r>
                <a:rPr lang="en-US" i="1" dirty="0">
                  <a:latin typeface="Aharoni" panose="02010803020104030203" pitchFamily="2" charset="-79"/>
                  <a:cs typeface="Aharoni" panose="02010803020104030203" pitchFamily="2" charset="-79"/>
                </a:rPr>
                <a:t> sentence relay stats </a:t>
              </a:r>
            </a:p>
          </p:txBody>
        </p:sp>
      </p:grpSp>
      <p:sp>
        <p:nvSpPr>
          <p:cNvPr id="7" name="직사각형 6">
            <a:extLst>
              <a:ext uri="{FF2B5EF4-FFF2-40B4-BE49-F238E27FC236}">
                <a16:creationId xmlns:a16="http://schemas.microsoft.com/office/drawing/2014/main" id="{77C075D9-F3A3-488A-A139-1A3CB4F7D747}"/>
              </a:ext>
            </a:extLst>
          </p:cNvPr>
          <p:cNvSpPr/>
          <p:nvPr/>
        </p:nvSpPr>
        <p:spPr>
          <a:xfrm>
            <a:off x="811945" y="6005583"/>
            <a:ext cx="550522" cy="278336"/>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직사각형 7">
            <a:extLst>
              <a:ext uri="{FF2B5EF4-FFF2-40B4-BE49-F238E27FC236}">
                <a16:creationId xmlns:a16="http://schemas.microsoft.com/office/drawing/2014/main" id="{472FCD5E-0DCE-44D6-ACEB-20AD57373D79}"/>
              </a:ext>
            </a:extLst>
          </p:cNvPr>
          <p:cNvSpPr/>
          <p:nvPr/>
        </p:nvSpPr>
        <p:spPr>
          <a:xfrm>
            <a:off x="3215274" y="6451251"/>
            <a:ext cx="1186538" cy="338866"/>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ECBCBB-8F70-4126-BE55-C78781D2D6B0}"/>
              </a:ext>
            </a:extLst>
          </p:cNvPr>
          <p:cNvSpPr txBox="1"/>
          <p:nvPr/>
        </p:nvSpPr>
        <p:spPr>
          <a:xfrm>
            <a:off x="1662404" y="5962823"/>
            <a:ext cx="1896625"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Red Team    |</a:t>
            </a:r>
          </a:p>
        </p:txBody>
      </p:sp>
      <p:sp>
        <p:nvSpPr>
          <p:cNvPr id="11" name="자유형: 도형 10">
            <a:extLst>
              <a:ext uri="{FF2B5EF4-FFF2-40B4-BE49-F238E27FC236}">
                <a16:creationId xmlns:a16="http://schemas.microsoft.com/office/drawing/2014/main" id="{935519B1-5C77-4EF5-82A2-4D0D380CEA5E}"/>
              </a:ext>
            </a:extLst>
          </p:cNvPr>
          <p:cNvSpPr/>
          <p:nvPr/>
        </p:nvSpPr>
        <p:spPr>
          <a:xfrm>
            <a:off x="3391202" y="6539689"/>
            <a:ext cx="800709" cy="250428"/>
          </a:xfrm>
          <a:custGeom>
            <a:avLst/>
            <a:gdLst>
              <a:gd name="connsiteX0" fmla="*/ 0 w 957430"/>
              <a:gd name="connsiteY0" fmla="*/ 497085 h 497085"/>
              <a:gd name="connsiteX1" fmla="*/ 258183 w 957430"/>
              <a:gd name="connsiteY1" fmla="*/ 2233 h 497085"/>
              <a:gd name="connsiteX2" fmla="*/ 613186 w 957430"/>
              <a:gd name="connsiteY2" fmla="*/ 303447 h 497085"/>
              <a:gd name="connsiteX3" fmla="*/ 957430 w 957430"/>
              <a:gd name="connsiteY3" fmla="*/ 34506 h 497085"/>
            </a:gdLst>
            <a:ahLst/>
            <a:cxnLst>
              <a:cxn ang="0">
                <a:pos x="connsiteX0" y="connsiteY0"/>
              </a:cxn>
              <a:cxn ang="0">
                <a:pos x="connsiteX1" y="connsiteY1"/>
              </a:cxn>
              <a:cxn ang="0">
                <a:pos x="connsiteX2" y="connsiteY2"/>
              </a:cxn>
              <a:cxn ang="0">
                <a:pos x="connsiteX3" y="connsiteY3"/>
              </a:cxn>
            </a:cxnLst>
            <a:rect l="l" t="t" r="r" b="b"/>
            <a:pathLst>
              <a:path w="957430" h="497085">
                <a:moveTo>
                  <a:pt x="0" y="497085"/>
                </a:moveTo>
                <a:cubicBezTo>
                  <a:pt x="77992" y="265795"/>
                  <a:pt x="155985" y="34506"/>
                  <a:pt x="258183" y="2233"/>
                </a:cubicBezTo>
                <a:cubicBezTo>
                  <a:pt x="360381" y="-30040"/>
                  <a:pt x="496645" y="298068"/>
                  <a:pt x="613186" y="303447"/>
                </a:cubicBezTo>
                <a:cubicBezTo>
                  <a:pt x="729727" y="308826"/>
                  <a:pt x="892884" y="86501"/>
                  <a:pt x="957430" y="34506"/>
                </a:cubicBezTo>
              </a:path>
            </a:pathLst>
          </a:custGeom>
          <a:no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73851D31-0427-4DA0-8415-2CC44D4B26DB}"/>
              </a:ext>
            </a:extLst>
          </p:cNvPr>
          <p:cNvSpPr txBox="1"/>
          <p:nvPr/>
        </p:nvSpPr>
        <p:spPr>
          <a:xfrm>
            <a:off x="838083" y="6476604"/>
            <a:ext cx="1995497" cy="338554"/>
          </a:xfrm>
          <a:prstGeom prst="rect">
            <a:avLst/>
          </a:prstGeom>
          <a:noFill/>
        </p:spPr>
        <p:txBody>
          <a:bodyPr wrap="square" rtlCol="0">
            <a:spAutoFit/>
          </a:bodyPr>
          <a:lstStyle/>
          <a:p>
            <a:r>
              <a:rPr lang="en-US" sz="1600" dirty="0">
                <a:latin typeface="Aharoni" panose="02010803020104030203" pitchFamily="2" charset="-79"/>
                <a:cs typeface="Aharoni" panose="02010803020104030203" pitchFamily="2" charset="-79"/>
              </a:rPr>
              <a:t>World records</a:t>
            </a:r>
          </a:p>
        </p:txBody>
      </p:sp>
      <p:sp>
        <p:nvSpPr>
          <p:cNvPr id="115" name="직사각형 114">
            <a:extLst>
              <a:ext uri="{FF2B5EF4-FFF2-40B4-BE49-F238E27FC236}">
                <a16:creationId xmlns:a16="http://schemas.microsoft.com/office/drawing/2014/main" id="{B692A074-D28C-4CA1-9F47-64295F61CC8C}"/>
              </a:ext>
            </a:extLst>
          </p:cNvPr>
          <p:cNvSpPr/>
          <p:nvPr/>
        </p:nvSpPr>
        <p:spPr>
          <a:xfrm>
            <a:off x="4711234" y="5989811"/>
            <a:ext cx="824237" cy="338866"/>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7A8FC02C-F576-478D-87A3-B37440EC0873}"/>
              </a:ext>
            </a:extLst>
          </p:cNvPr>
          <p:cNvSpPr txBox="1"/>
          <p:nvPr/>
        </p:nvSpPr>
        <p:spPr>
          <a:xfrm>
            <a:off x="3169700" y="5992801"/>
            <a:ext cx="1835451" cy="307777"/>
          </a:xfrm>
          <a:prstGeom prst="rect">
            <a:avLst/>
          </a:prstGeom>
          <a:noFill/>
        </p:spPr>
        <p:txBody>
          <a:bodyPr wrap="square" rtlCol="0">
            <a:spAutoFit/>
          </a:bodyPr>
          <a:lstStyle/>
          <a:p>
            <a:r>
              <a:rPr lang="en-US" sz="1400" dirty="0">
                <a:latin typeface="Aharoni" panose="02010803020104030203" pitchFamily="2" charset="-79"/>
                <a:cs typeface="Aharoni" panose="02010803020104030203" pitchFamily="2" charset="-79"/>
              </a:rPr>
              <a:t>Avg speed (m/s)</a:t>
            </a:r>
          </a:p>
        </p:txBody>
      </p:sp>
      <p:sp>
        <p:nvSpPr>
          <p:cNvPr id="13" name="TextBox 12">
            <a:extLst>
              <a:ext uri="{FF2B5EF4-FFF2-40B4-BE49-F238E27FC236}">
                <a16:creationId xmlns:a16="http://schemas.microsoft.com/office/drawing/2014/main" id="{953A02A0-8953-4B67-9889-BACA1894430C}"/>
              </a:ext>
            </a:extLst>
          </p:cNvPr>
          <p:cNvSpPr txBox="1"/>
          <p:nvPr/>
        </p:nvSpPr>
        <p:spPr>
          <a:xfrm>
            <a:off x="4854269" y="5966650"/>
            <a:ext cx="594633" cy="400110"/>
          </a:xfrm>
          <a:prstGeom prst="rect">
            <a:avLst/>
          </a:prstGeom>
          <a:noFill/>
        </p:spPr>
        <p:txBody>
          <a:bodyPr wrap="square" rtlCol="0">
            <a:spAutoFit/>
          </a:bodyPr>
          <a:lstStyle/>
          <a:p>
            <a:r>
              <a:rPr lang="en-US" sz="2000" dirty="0">
                <a:solidFill>
                  <a:schemeClr val="bg2">
                    <a:lumMod val="10000"/>
                  </a:schemeClr>
                </a:solidFill>
                <a:latin typeface="Bahnschrift Light Condensed" panose="020B0502040204020203" pitchFamily="34" charset="0"/>
              </a:rPr>
              <a:t>0.10</a:t>
            </a:r>
          </a:p>
        </p:txBody>
      </p:sp>
      <p:sp>
        <p:nvSpPr>
          <p:cNvPr id="120" name="직사각형 119">
            <a:extLst>
              <a:ext uri="{FF2B5EF4-FFF2-40B4-BE49-F238E27FC236}">
                <a16:creationId xmlns:a16="http://schemas.microsoft.com/office/drawing/2014/main" id="{FFB934EC-C02E-4F9F-B57D-2A841F257375}"/>
              </a:ext>
            </a:extLst>
          </p:cNvPr>
          <p:cNvSpPr/>
          <p:nvPr/>
        </p:nvSpPr>
        <p:spPr>
          <a:xfrm>
            <a:off x="6322373" y="6005583"/>
            <a:ext cx="550522" cy="278336"/>
          </a:xfrm>
          <a:prstGeom prst="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직사각형 120">
            <a:extLst>
              <a:ext uri="{FF2B5EF4-FFF2-40B4-BE49-F238E27FC236}">
                <a16:creationId xmlns:a16="http://schemas.microsoft.com/office/drawing/2014/main" id="{9100F44C-260A-4DAC-B8CE-0C9F375010CB}"/>
              </a:ext>
            </a:extLst>
          </p:cNvPr>
          <p:cNvSpPr/>
          <p:nvPr/>
        </p:nvSpPr>
        <p:spPr>
          <a:xfrm>
            <a:off x="8725702" y="6451251"/>
            <a:ext cx="1186538" cy="338866"/>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577F1311-F38F-4CFF-A2DE-C4BF277C7376}"/>
              </a:ext>
            </a:extLst>
          </p:cNvPr>
          <p:cNvSpPr txBox="1"/>
          <p:nvPr/>
        </p:nvSpPr>
        <p:spPr>
          <a:xfrm>
            <a:off x="7172832" y="5962823"/>
            <a:ext cx="1896625"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Blue Team    |</a:t>
            </a:r>
          </a:p>
        </p:txBody>
      </p:sp>
      <p:sp>
        <p:nvSpPr>
          <p:cNvPr id="123" name="자유형: 도형 122">
            <a:extLst>
              <a:ext uri="{FF2B5EF4-FFF2-40B4-BE49-F238E27FC236}">
                <a16:creationId xmlns:a16="http://schemas.microsoft.com/office/drawing/2014/main" id="{17EB40E2-1FD7-4514-A794-383082394B89}"/>
              </a:ext>
            </a:extLst>
          </p:cNvPr>
          <p:cNvSpPr/>
          <p:nvPr/>
        </p:nvSpPr>
        <p:spPr>
          <a:xfrm>
            <a:off x="8901630" y="6539689"/>
            <a:ext cx="800709" cy="250428"/>
          </a:xfrm>
          <a:custGeom>
            <a:avLst/>
            <a:gdLst>
              <a:gd name="connsiteX0" fmla="*/ 0 w 957430"/>
              <a:gd name="connsiteY0" fmla="*/ 497085 h 497085"/>
              <a:gd name="connsiteX1" fmla="*/ 258183 w 957430"/>
              <a:gd name="connsiteY1" fmla="*/ 2233 h 497085"/>
              <a:gd name="connsiteX2" fmla="*/ 613186 w 957430"/>
              <a:gd name="connsiteY2" fmla="*/ 303447 h 497085"/>
              <a:gd name="connsiteX3" fmla="*/ 957430 w 957430"/>
              <a:gd name="connsiteY3" fmla="*/ 34506 h 497085"/>
            </a:gdLst>
            <a:ahLst/>
            <a:cxnLst>
              <a:cxn ang="0">
                <a:pos x="connsiteX0" y="connsiteY0"/>
              </a:cxn>
              <a:cxn ang="0">
                <a:pos x="connsiteX1" y="connsiteY1"/>
              </a:cxn>
              <a:cxn ang="0">
                <a:pos x="connsiteX2" y="connsiteY2"/>
              </a:cxn>
              <a:cxn ang="0">
                <a:pos x="connsiteX3" y="connsiteY3"/>
              </a:cxn>
            </a:cxnLst>
            <a:rect l="l" t="t" r="r" b="b"/>
            <a:pathLst>
              <a:path w="957430" h="497085">
                <a:moveTo>
                  <a:pt x="0" y="497085"/>
                </a:moveTo>
                <a:cubicBezTo>
                  <a:pt x="77992" y="265795"/>
                  <a:pt x="155985" y="34506"/>
                  <a:pt x="258183" y="2233"/>
                </a:cubicBezTo>
                <a:cubicBezTo>
                  <a:pt x="360381" y="-30040"/>
                  <a:pt x="496645" y="298068"/>
                  <a:pt x="613186" y="303447"/>
                </a:cubicBezTo>
                <a:cubicBezTo>
                  <a:pt x="729727" y="308826"/>
                  <a:pt x="892884" y="86501"/>
                  <a:pt x="957430" y="34506"/>
                </a:cubicBezTo>
              </a:path>
            </a:pathLst>
          </a:custGeom>
          <a:no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73CACAC4-7F53-4650-873D-2DD9D9B6AFFA}"/>
              </a:ext>
            </a:extLst>
          </p:cNvPr>
          <p:cNvSpPr txBox="1"/>
          <p:nvPr/>
        </p:nvSpPr>
        <p:spPr>
          <a:xfrm>
            <a:off x="6348511" y="6476604"/>
            <a:ext cx="1995497" cy="338554"/>
          </a:xfrm>
          <a:prstGeom prst="rect">
            <a:avLst/>
          </a:prstGeom>
          <a:noFill/>
        </p:spPr>
        <p:txBody>
          <a:bodyPr wrap="square" rtlCol="0">
            <a:spAutoFit/>
          </a:bodyPr>
          <a:lstStyle/>
          <a:p>
            <a:r>
              <a:rPr lang="en-US" sz="1600" dirty="0">
                <a:latin typeface="Aharoni" panose="02010803020104030203" pitchFamily="2" charset="-79"/>
                <a:cs typeface="Aharoni" panose="02010803020104030203" pitchFamily="2" charset="-79"/>
              </a:rPr>
              <a:t>World records</a:t>
            </a:r>
          </a:p>
        </p:txBody>
      </p:sp>
      <p:sp>
        <p:nvSpPr>
          <p:cNvPr id="125" name="직사각형 124">
            <a:extLst>
              <a:ext uri="{FF2B5EF4-FFF2-40B4-BE49-F238E27FC236}">
                <a16:creationId xmlns:a16="http://schemas.microsoft.com/office/drawing/2014/main" id="{53E48233-C640-440C-B755-9A26926D1122}"/>
              </a:ext>
            </a:extLst>
          </p:cNvPr>
          <p:cNvSpPr/>
          <p:nvPr/>
        </p:nvSpPr>
        <p:spPr>
          <a:xfrm>
            <a:off x="10221662" y="5989811"/>
            <a:ext cx="824237" cy="338866"/>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14FDAD2D-C1E8-426F-9A6B-68A27818C45D}"/>
              </a:ext>
            </a:extLst>
          </p:cNvPr>
          <p:cNvSpPr txBox="1"/>
          <p:nvPr/>
        </p:nvSpPr>
        <p:spPr>
          <a:xfrm>
            <a:off x="8680128" y="5992801"/>
            <a:ext cx="1835451" cy="307777"/>
          </a:xfrm>
          <a:prstGeom prst="rect">
            <a:avLst/>
          </a:prstGeom>
          <a:noFill/>
        </p:spPr>
        <p:txBody>
          <a:bodyPr wrap="square" rtlCol="0">
            <a:spAutoFit/>
          </a:bodyPr>
          <a:lstStyle/>
          <a:p>
            <a:r>
              <a:rPr lang="en-US" sz="1400" dirty="0">
                <a:latin typeface="Aharoni" panose="02010803020104030203" pitchFamily="2" charset="-79"/>
                <a:cs typeface="Aharoni" panose="02010803020104030203" pitchFamily="2" charset="-79"/>
              </a:rPr>
              <a:t>Avg speed (m/s)</a:t>
            </a:r>
          </a:p>
        </p:txBody>
      </p:sp>
      <p:sp>
        <p:nvSpPr>
          <p:cNvPr id="127" name="TextBox 126">
            <a:extLst>
              <a:ext uri="{FF2B5EF4-FFF2-40B4-BE49-F238E27FC236}">
                <a16:creationId xmlns:a16="http://schemas.microsoft.com/office/drawing/2014/main" id="{5FAEAECE-A438-477A-BEDF-B6514EA1307A}"/>
              </a:ext>
            </a:extLst>
          </p:cNvPr>
          <p:cNvSpPr txBox="1"/>
          <p:nvPr/>
        </p:nvSpPr>
        <p:spPr>
          <a:xfrm>
            <a:off x="10364697" y="5966650"/>
            <a:ext cx="594633" cy="400110"/>
          </a:xfrm>
          <a:prstGeom prst="rect">
            <a:avLst/>
          </a:prstGeom>
          <a:noFill/>
        </p:spPr>
        <p:txBody>
          <a:bodyPr wrap="square" rtlCol="0">
            <a:spAutoFit/>
          </a:bodyPr>
          <a:lstStyle/>
          <a:p>
            <a:r>
              <a:rPr lang="en-US" sz="2000" dirty="0">
                <a:solidFill>
                  <a:schemeClr val="bg2">
                    <a:lumMod val="10000"/>
                  </a:schemeClr>
                </a:solidFill>
                <a:latin typeface="Bahnschrift Light Condensed" panose="020B0502040204020203" pitchFamily="34" charset="0"/>
              </a:rPr>
              <a:t>0.10</a:t>
            </a:r>
          </a:p>
        </p:txBody>
      </p:sp>
    </p:spTree>
    <p:extLst>
      <p:ext uri="{BB962C8B-B14F-4D97-AF65-F5344CB8AC3E}">
        <p14:creationId xmlns:p14="http://schemas.microsoft.com/office/powerpoint/2010/main" val="7601617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0.02122 0.00047 L 2.08333E-7 1.48148E-6 " pathEditMode="relative" rAng="0" ptsTypes="AA">
                                      <p:cBhvr>
                                        <p:cTn id="6" dur="2000" fill="hold"/>
                                        <p:tgtEl>
                                          <p:spTgt spid="5"/>
                                        </p:tgtEl>
                                        <p:attrNameLst>
                                          <p:attrName>ppt_x</p:attrName>
                                          <p:attrName>ppt_y</p:attrName>
                                        </p:attrNameLst>
                                      </p:cBhvr>
                                      <p:rCtr x="1849" y="9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8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2" restart="whenNotActive" fill="hold" evtFilter="cancelBubble" nodeType="interactiveSeq">
                <p:stCondLst>
                  <p:cond evt="onClick" delay="0">
                    <p:tgtEl>
                      <p:spTgt spid="5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27" restart="whenNotActive" fill="hold" evtFilter="cancelBubble" nodeType="interactiveSeq">
                <p:stCondLst>
                  <p:cond evt="onClick" delay="0">
                    <p:tgtEl>
                      <p:spTgt spid="4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4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42" restart="whenNotActive" fill="hold" evtFilter="cancelBubble" nodeType="interactiveSeq">
                <p:stCondLst>
                  <p:cond evt="onClick" delay="0">
                    <p:tgtEl>
                      <p:spTgt spid="46"/>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47" restart="whenNotActive" fill="hold" evtFilter="cancelBubble" nodeType="interactiveSeq">
                <p:stCondLst>
                  <p:cond evt="onClick" delay="0">
                    <p:tgtEl>
                      <p:spTgt spid="5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4"/>
                                        </p:tgtEl>
                                        <p:attrNameLst>
                                          <p:attrName>style.visibility</p:attrName>
                                        </p:attrNameLst>
                                      </p:cBhvr>
                                      <p:to>
                                        <p:strVal val="visible"/>
                                      </p:to>
                                    </p:set>
                                  </p:childTnLst>
                                </p:cTn>
                              </p:par>
                              <p:par>
                                <p:cTn id="52" presetID="53" presetClass="entr" presetSubtype="16"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ppt_w</p:attrName>
                                        </p:attrNameLst>
                                      </p:cBhvr>
                                      <p:tavLst>
                                        <p:tav tm="0">
                                          <p:val>
                                            <p:fltVal val="0"/>
                                          </p:val>
                                        </p:tav>
                                        <p:tav tm="100000">
                                          <p:val>
                                            <p:strVal val="#ppt_w"/>
                                          </p:val>
                                        </p:tav>
                                      </p:tavLst>
                                    </p:anim>
                                    <p:anim calcmode="lin" valueType="num">
                                      <p:cBhvr>
                                        <p:cTn id="55" dur="500" fill="hold"/>
                                        <p:tgtEl>
                                          <p:spTgt spid="54"/>
                                        </p:tgtEl>
                                        <p:attrNameLst>
                                          <p:attrName>ppt_h</p:attrName>
                                        </p:attrNameLst>
                                      </p:cBhvr>
                                      <p:tavLst>
                                        <p:tav tm="0">
                                          <p:val>
                                            <p:fltVal val="0"/>
                                          </p:val>
                                        </p:tav>
                                        <p:tav tm="100000">
                                          <p:val>
                                            <p:strVal val="#ppt_h"/>
                                          </p:val>
                                        </p:tav>
                                      </p:tavLst>
                                    </p:anim>
                                    <p:animEffect transition="in" filter="fade">
                                      <p:cBhvr>
                                        <p:cTn id="56" dur="500"/>
                                        <p:tgtEl>
                                          <p:spTgt spid="54"/>
                                        </p:tgtEl>
                                      </p:cBhvr>
                                    </p:animEffect>
                                  </p:childTnLst>
                                </p:cTn>
                              </p:par>
                            </p:childTnLst>
                          </p:cTn>
                        </p:par>
                      </p:childTnLst>
                    </p:cTn>
                  </p:par>
                </p:childTnLst>
              </p:cTn>
              <p:nextCondLst>
                <p:cond evt="onClick" delay="0">
                  <p:tgtEl>
                    <p:spTgt spid="52"/>
                  </p:tgtEl>
                </p:cond>
              </p:nextCondLst>
            </p:seq>
            <p:seq concurrent="1" nextAc="seek">
              <p:cTn id="57" restart="whenNotActive" fill="hold" evtFilter="cancelBubble" nodeType="interactiveSeq">
                <p:stCondLst>
                  <p:cond evt="onClick" delay="0">
                    <p:tgtEl>
                      <p:spTgt spid="7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62" restart="whenNotActive" fill="hold" evtFilter="cancelBubble" nodeType="interactiveSeq">
                <p:stCondLst>
                  <p:cond evt="onClick" delay="0">
                    <p:tgtEl>
                      <p:spTgt spid="80"/>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67" restart="whenNotActive" fill="hold" evtFilter="cancelBubble" nodeType="interactiveSeq">
                <p:stCondLst>
                  <p:cond evt="onClick" delay="0">
                    <p:tgtEl>
                      <p:spTgt spid="55"/>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2" restart="whenNotActive" fill="hold" evtFilter="cancelBubble" nodeType="interactiveSeq">
                <p:stCondLst>
                  <p:cond evt="onClick" delay="0">
                    <p:tgtEl>
                      <p:spTgt spid="59"/>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77" restart="whenNotActive" fill="hold" evtFilter="cancelBubble" nodeType="interactiveSeq">
                <p:stCondLst>
                  <p:cond evt="onClick" delay="0">
                    <p:tgtEl>
                      <p:spTgt spid="6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82" restart="whenNotActive" fill="hold" evtFilter="cancelBubble" nodeType="interactiveSeq">
                <p:stCondLst>
                  <p:cond evt="onClick" delay="0">
                    <p:tgtEl>
                      <p:spTgt spid="74"/>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7" restart="whenNotActive" fill="hold" evtFilter="cancelBubble" nodeType="interactiveSeq">
                <p:stCondLst>
                  <p:cond evt="onClick" delay="0">
                    <p:tgtEl>
                      <p:spTgt spid="20"/>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2" restart="whenNotActive" fill="hold" evtFilter="cancelBubble" nodeType="interactiveSeq">
                <p:stCondLst>
                  <p:cond evt="onClick" delay="0">
                    <p:tgtEl>
                      <p:spTgt spid="32"/>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16"/>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97" restart="whenNotActive" fill="hold" evtFilter="cancelBubble" nodeType="interactiveSeq">
                <p:stCondLst>
                  <p:cond evt="onClick" delay="0">
                    <p:tgtEl>
                      <p:spTgt spid="34"/>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10"/>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102" restart="whenNotActive" fill="hold" evtFilter="cancelBubble" nodeType="interactiveSeq">
                <p:stCondLst>
                  <p:cond evt="onClick" delay="0">
                    <p:tgtEl>
                      <p:spTgt spid="35"/>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36"/>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04"/>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112" restart="whenNotActive" fill="hold" evtFilter="cancelBubble" nodeType="interactiveSeq">
                <p:stCondLst>
                  <p:cond evt="onClick" delay="0">
                    <p:tgtEl>
                      <p:spTgt spid="37"/>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17" restart="whenNotActive" fill="hold" evtFilter="cancelBubble" nodeType="interactiveSeq">
                <p:stCondLst>
                  <p:cond evt="onClick" delay="0">
                    <p:tgtEl>
                      <p:spTgt spid="38"/>
                    </p:tgtEl>
                  </p:cond>
                </p:stCondLst>
                <p:endSync evt="end" delay="0">
                  <p:rtn val="all"/>
                </p:endSync>
                <p:childTnLst>
                  <p:par>
                    <p:cTn id="118" fill="hold">
                      <p:stCondLst>
                        <p:cond delay="0"/>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22" restart="whenNotActive" fill="hold" evtFilter="cancelBubble" nodeType="interactiveSeq">
                <p:stCondLst>
                  <p:cond evt="onClick" delay="0">
                    <p:tgtEl>
                      <p:spTgt spid="42"/>
                    </p:tgtEl>
                  </p:cond>
                </p:stCondLst>
                <p:endSync evt="end" delay="0">
                  <p:rtn val="all"/>
                </p:endSync>
                <p:childTnLst>
                  <p:par>
                    <p:cTn id="123" fill="hold">
                      <p:stCondLst>
                        <p:cond delay="0"/>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8"/>
                                        </p:tgtEl>
                                        <p:attrNameLst>
                                          <p:attrName>style.visibility</p:attrName>
                                        </p:attrNameLst>
                                      </p:cBhvr>
                                      <p:to>
                                        <p:strVal val="visible"/>
                                      </p:to>
                                    </p:set>
                                  </p:childTnLst>
                                </p:cTn>
                              </p:par>
                              <p:par>
                                <p:cTn id="127" presetID="53" presetClass="entr" presetSubtype="16" fill="hold" grpId="0" nodeType="withEffect">
                                  <p:stCondLst>
                                    <p:cond delay="0"/>
                                  </p:stCondLst>
                                  <p:childTnLst>
                                    <p:set>
                                      <p:cBhvr>
                                        <p:cTn id="128" dur="1" fill="hold">
                                          <p:stCondLst>
                                            <p:cond delay="0"/>
                                          </p:stCondLst>
                                        </p:cTn>
                                        <p:tgtEl>
                                          <p:spTgt spid="53"/>
                                        </p:tgtEl>
                                        <p:attrNameLst>
                                          <p:attrName>style.visibility</p:attrName>
                                        </p:attrNameLst>
                                      </p:cBhvr>
                                      <p:to>
                                        <p:strVal val="visible"/>
                                      </p:to>
                                    </p:set>
                                    <p:anim calcmode="lin" valueType="num">
                                      <p:cBhvr>
                                        <p:cTn id="129" dur="500" fill="hold"/>
                                        <p:tgtEl>
                                          <p:spTgt spid="53"/>
                                        </p:tgtEl>
                                        <p:attrNameLst>
                                          <p:attrName>ppt_w</p:attrName>
                                        </p:attrNameLst>
                                      </p:cBhvr>
                                      <p:tavLst>
                                        <p:tav tm="0">
                                          <p:val>
                                            <p:fltVal val="0"/>
                                          </p:val>
                                        </p:tav>
                                        <p:tav tm="100000">
                                          <p:val>
                                            <p:strVal val="#ppt_w"/>
                                          </p:val>
                                        </p:tav>
                                      </p:tavLst>
                                    </p:anim>
                                    <p:anim calcmode="lin" valueType="num">
                                      <p:cBhvr>
                                        <p:cTn id="130" dur="500" fill="hold"/>
                                        <p:tgtEl>
                                          <p:spTgt spid="53"/>
                                        </p:tgtEl>
                                        <p:attrNameLst>
                                          <p:attrName>ppt_h</p:attrName>
                                        </p:attrNameLst>
                                      </p:cBhvr>
                                      <p:tavLst>
                                        <p:tav tm="0">
                                          <p:val>
                                            <p:fltVal val="0"/>
                                          </p:val>
                                        </p:tav>
                                        <p:tav tm="100000">
                                          <p:val>
                                            <p:strVal val="#ppt_h"/>
                                          </p:val>
                                        </p:tav>
                                      </p:tavLst>
                                    </p:anim>
                                    <p:animEffect transition="in" filter="fade">
                                      <p:cBhvr>
                                        <p:cTn id="131" dur="500"/>
                                        <p:tgtEl>
                                          <p:spTgt spid="53"/>
                                        </p:tgtEl>
                                      </p:cBhvr>
                                    </p:animEffect>
                                  </p:childTnLst>
                                </p:cTn>
                              </p:par>
                            </p:childTnLst>
                          </p:cTn>
                        </p:par>
                      </p:childTnLst>
                    </p:cTn>
                  </p:par>
                </p:childTnLst>
              </p:cTn>
              <p:nextCondLst>
                <p:cond evt="onClick" delay="0">
                  <p:tgtEl>
                    <p:spTgt spid="42"/>
                  </p:tgtEl>
                </p:cond>
              </p:nextCondLst>
            </p:seq>
            <p:seq concurrent="1" nextAc="seek">
              <p:cTn id="132" restart="whenNotActive" fill="hold" evtFilter="cancelBubble" nodeType="interactiveSeq">
                <p:stCondLst>
                  <p:cond evt="onClick" delay="0">
                    <p:tgtEl>
                      <p:spTgt spid="116"/>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37" restart="whenNotActive" fill="hold" evtFilter="cancelBubble" nodeType="interactiveSeq">
                <p:stCondLst>
                  <p:cond evt="onClick" delay="0">
                    <p:tgtEl>
                      <p:spTgt spid="110"/>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42" restart="whenNotActive" fill="hold" evtFilter="cancelBubble" nodeType="interactiveSeq">
                <p:stCondLst>
                  <p:cond evt="onClick" delay="0">
                    <p:tgtEl>
                      <p:spTgt spid="107"/>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147" restart="whenNotActive" fill="hold" evtFilter="cancelBubble" nodeType="interactiveSeq">
                <p:stCondLst>
                  <p:cond evt="onClick" delay="0">
                    <p:tgtEl>
                      <p:spTgt spid="104"/>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nodeType="clickEffect">
                                  <p:stCondLst>
                                    <p:cond delay="0"/>
                                  </p:stCondLst>
                                  <p:childTnLst>
                                    <p:set>
                                      <p:cBhvr>
                                        <p:cTn id="151"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52" restart="whenNotActive" fill="hold" evtFilter="cancelBubble" nodeType="interactiveSeq">
                <p:stCondLst>
                  <p:cond evt="onClick" delay="0">
                    <p:tgtEl>
                      <p:spTgt spid="101"/>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57" restart="whenNotActive" fill="hold" evtFilter="cancelBubble" nodeType="interactiveSeq">
                <p:stCondLst>
                  <p:cond evt="onClick" delay="0">
                    <p:tgtEl>
                      <p:spTgt spid="86"/>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nodeType="clickEffect">
                                  <p:stCondLst>
                                    <p:cond delay="0"/>
                                  </p:stCondLst>
                                  <p:childTnLst>
                                    <p:set>
                                      <p:cBhvr>
                                        <p:cTn id="161"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62" restart="whenNotActive" fill="hold" evtFilter="cancelBubble" nodeType="interactiveSeq">
                <p:stCondLst>
                  <p:cond evt="onClick" delay="0">
                    <p:tgtEl>
                      <p:spTgt spid="98"/>
                    </p:tgtEl>
                  </p:cond>
                </p:stCondLst>
                <p:endSync evt="end" delay="0">
                  <p:rtn val="all"/>
                </p:endSync>
                <p:childTnLst>
                  <p:par>
                    <p:cTn id="163" fill="hold">
                      <p:stCondLst>
                        <p:cond delay="0"/>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67" restart="whenNotActive" fill="hold" evtFilter="cancelBubble" nodeType="interactiveSeq">
                <p:stCondLst>
                  <p:cond evt="onClick" delay="0">
                    <p:tgtEl>
                      <p:spTgt spid="54"/>
                    </p:tgtEl>
                  </p:cond>
                </p:stCondLst>
                <p:endSync evt="end" delay="0">
                  <p:rtn val="all"/>
                </p:endSync>
                <p:childTnLst>
                  <p:par>
                    <p:cTn id="168" fill="hold">
                      <p:stCondLst>
                        <p:cond delay="0"/>
                      </p:stCondLst>
                      <p:childTnLst>
                        <p:par>
                          <p:cTn id="169" fill="hold">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3" grpId="0"/>
      <p:bldP spid="53" grpId="1"/>
      <p:bldP spid="54" grpId="0"/>
      <p:bldP spid="5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1</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10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2</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231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3</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450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4</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356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6463A7D0-DC4C-4C4B-8932-3386B8E473B7}"/>
              </a:ext>
            </a:extLst>
          </p:cNvPr>
          <p:cNvSpPr/>
          <p:nvPr/>
        </p:nvSpPr>
        <p:spPr>
          <a:xfrm>
            <a:off x="441820" y="245378"/>
            <a:ext cx="11308359" cy="6367244"/>
          </a:xfrm>
          <a:prstGeom prst="roundRect">
            <a:avLst/>
          </a:prstGeom>
          <a:noFill/>
          <a:ln w="57150">
            <a:solidFill>
              <a:schemeClr val="tx1"/>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B7AC186-4768-4A9D-B67C-B4717811412E}"/>
              </a:ext>
            </a:extLst>
          </p:cNvPr>
          <p:cNvPicPr>
            <a:picLocks noChangeAspect="1"/>
          </p:cNvPicPr>
          <p:nvPr/>
        </p:nvPicPr>
        <p:blipFill>
          <a:blip r:embed="rId4"/>
          <a:stretch>
            <a:fillRect/>
          </a:stretch>
        </p:blipFill>
        <p:spPr>
          <a:xfrm>
            <a:off x="1363979" y="1110942"/>
            <a:ext cx="9464040" cy="5164128"/>
          </a:xfrm>
          <a:prstGeom prst="rect">
            <a:avLst/>
          </a:prstGeom>
        </p:spPr>
      </p:pic>
      <p:grpSp>
        <p:nvGrpSpPr>
          <p:cNvPr id="6" name="Group 5">
            <a:extLst>
              <a:ext uri="{FF2B5EF4-FFF2-40B4-BE49-F238E27FC236}">
                <a16:creationId xmlns:a16="http://schemas.microsoft.com/office/drawing/2014/main" id="{E499CA34-4948-4B43-B9B6-E19094463F43}"/>
              </a:ext>
            </a:extLst>
          </p:cNvPr>
          <p:cNvGrpSpPr/>
          <p:nvPr/>
        </p:nvGrpSpPr>
        <p:grpSpPr>
          <a:xfrm>
            <a:off x="4557644" y="472838"/>
            <a:ext cx="2768986" cy="1276208"/>
            <a:chOff x="705734" y="1158896"/>
            <a:chExt cx="2768986" cy="1276208"/>
          </a:xfrm>
        </p:grpSpPr>
        <p:pic>
          <p:nvPicPr>
            <p:cNvPr id="7" name="Picture 6">
              <a:extLst>
                <a:ext uri="{FF2B5EF4-FFF2-40B4-BE49-F238E27FC236}">
                  <a16:creationId xmlns:a16="http://schemas.microsoft.com/office/drawing/2014/main" id="{9D71A547-6E95-4681-A50B-B690F19F354B}"/>
                </a:ext>
              </a:extLst>
            </p:cNvPr>
            <p:cNvPicPr>
              <a:picLocks noChangeAspect="1"/>
            </p:cNvPicPr>
            <p:nvPr/>
          </p:nvPicPr>
          <p:blipFill rotWithShape="1">
            <a:blip r:embed="rId5">
              <a:extLst>
                <a:ext uri="{28A0092B-C50C-407E-A947-70E740481C1C}">
                  <a14:useLocalDpi xmlns:a14="http://schemas.microsoft.com/office/drawing/2010/main" val="0"/>
                </a:ext>
              </a:extLst>
            </a:blip>
            <a:srcRect t="18305" b="35605"/>
            <a:stretch/>
          </p:blipFill>
          <p:spPr>
            <a:xfrm>
              <a:off x="705734" y="1158896"/>
              <a:ext cx="2768986" cy="12762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C3C338A-7D8F-4221-ABA0-B5145AF09E58}"/>
                </a:ext>
              </a:extLst>
            </p:cNvPr>
            <p:cNvSpPr txBox="1"/>
            <p:nvPr/>
          </p:nvSpPr>
          <p:spPr>
            <a:xfrm>
              <a:off x="1473006" y="1668780"/>
              <a:ext cx="1453074"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a:latin typeface="Berlin Sans FB Demi" panose="020E0802020502020306" pitchFamily="34" charset="0"/>
                </a:rPr>
                <a:t>Round 5</a:t>
              </a:r>
            </a:p>
          </p:txBody>
        </p:sp>
      </p:grpSp>
      <p:pic>
        <p:nvPicPr>
          <p:cNvPr id="3" name="whistle-84607">
            <a:hlinkClick r:id="" action="ppaction://media"/>
            <a:extLst>
              <a:ext uri="{FF2B5EF4-FFF2-40B4-BE49-F238E27FC236}">
                <a16:creationId xmlns:a16="http://schemas.microsoft.com/office/drawing/2014/main" id="{23C07439-3CF6-4C0C-A41C-B317F284C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337" y="-948577"/>
            <a:ext cx="609600" cy="609600"/>
          </a:xfrm>
          <a:prstGeom prst="rect">
            <a:avLst/>
          </a:prstGeom>
        </p:spPr>
      </p:pic>
      <p:pic>
        <p:nvPicPr>
          <p:cNvPr id="8" name="Whistle">
            <a:hlinkClick r:id="rId7" action="ppaction://hlinksldjump"/>
            <a:extLst>
              <a:ext uri="{FF2B5EF4-FFF2-40B4-BE49-F238E27FC236}">
                <a16:creationId xmlns:a16="http://schemas.microsoft.com/office/drawing/2014/main" id="{EBE11E1E-B7E5-48C8-848C-17D0FE098E8C}"/>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8260" y="5357794"/>
            <a:ext cx="871198" cy="87119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3A7CCAD-670B-4F3B-88D2-3B1F66680AEC}"/>
              </a:ext>
            </a:extLst>
          </p:cNvPr>
          <p:cNvSpPr txBox="1"/>
          <p:nvPr/>
        </p:nvSpPr>
        <p:spPr>
          <a:xfrm>
            <a:off x="266582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1</a:t>
            </a:r>
          </a:p>
        </p:txBody>
      </p:sp>
      <p:sp>
        <p:nvSpPr>
          <p:cNvPr id="10" name="TextBox 9">
            <a:extLst>
              <a:ext uri="{FF2B5EF4-FFF2-40B4-BE49-F238E27FC236}">
                <a16:creationId xmlns:a16="http://schemas.microsoft.com/office/drawing/2014/main" id="{1187FD91-2681-4B63-88F5-B1210D706356}"/>
              </a:ext>
            </a:extLst>
          </p:cNvPr>
          <p:cNvSpPr txBox="1"/>
          <p:nvPr/>
        </p:nvSpPr>
        <p:spPr>
          <a:xfrm>
            <a:off x="5156055" y="2769676"/>
            <a:ext cx="2768985" cy="923330"/>
          </a:xfrm>
          <a:prstGeom prst="rect">
            <a:avLst/>
          </a:prstGeom>
          <a:noFill/>
        </p:spPr>
        <p:txBody>
          <a:bodyPr wrap="square" rtlCol="0">
            <a:spAutoFit/>
          </a:bodyPr>
          <a:lstStyle/>
          <a:p>
            <a:r>
              <a:rPr lang="en-US" sz="5400" b="1" dirty="0">
                <a:latin typeface="DK Crayon Crumble" panose="00070001040701010105" pitchFamily="18" charset="0"/>
              </a:rPr>
              <a:t>Word 2</a:t>
            </a:r>
          </a:p>
        </p:txBody>
      </p:sp>
      <p:sp>
        <p:nvSpPr>
          <p:cNvPr id="11" name="TextBox 10">
            <a:extLst>
              <a:ext uri="{FF2B5EF4-FFF2-40B4-BE49-F238E27FC236}">
                <a16:creationId xmlns:a16="http://schemas.microsoft.com/office/drawing/2014/main" id="{E6B38386-19FA-41D0-9DBB-282E1291BB37}"/>
              </a:ext>
            </a:extLst>
          </p:cNvPr>
          <p:cNvSpPr txBox="1"/>
          <p:nvPr/>
        </p:nvSpPr>
        <p:spPr>
          <a:xfrm>
            <a:off x="2850952" y="3864485"/>
            <a:ext cx="2768985" cy="923330"/>
          </a:xfrm>
          <a:prstGeom prst="rect">
            <a:avLst/>
          </a:prstGeom>
          <a:noFill/>
        </p:spPr>
        <p:txBody>
          <a:bodyPr wrap="square" rtlCol="0">
            <a:spAutoFit/>
          </a:bodyPr>
          <a:lstStyle/>
          <a:p>
            <a:r>
              <a:rPr lang="en-US" sz="5400" b="1" dirty="0">
                <a:latin typeface="DK Crayon Crumble" panose="00070001040701010105" pitchFamily="18" charset="0"/>
              </a:rPr>
              <a:t>Word 3</a:t>
            </a:r>
          </a:p>
        </p:txBody>
      </p:sp>
      <p:sp>
        <p:nvSpPr>
          <p:cNvPr id="12" name="TextBox 11">
            <a:extLst>
              <a:ext uri="{FF2B5EF4-FFF2-40B4-BE49-F238E27FC236}">
                <a16:creationId xmlns:a16="http://schemas.microsoft.com/office/drawing/2014/main" id="{CA037699-B6FD-4E4F-885A-EE92E87AEE54}"/>
              </a:ext>
            </a:extLst>
          </p:cNvPr>
          <p:cNvSpPr txBox="1"/>
          <p:nvPr/>
        </p:nvSpPr>
        <p:spPr>
          <a:xfrm>
            <a:off x="7135622" y="3872113"/>
            <a:ext cx="2768985" cy="923330"/>
          </a:xfrm>
          <a:prstGeom prst="rect">
            <a:avLst/>
          </a:prstGeom>
          <a:noFill/>
        </p:spPr>
        <p:txBody>
          <a:bodyPr wrap="square" rtlCol="0">
            <a:spAutoFit/>
          </a:bodyPr>
          <a:lstStyle/>
          <a:p>
            <a:r>
              <a:rPr lang="en-US" sz="5400" b="1" dirty="0">
                <a:latin typeface="DK Crayon Crumble" panose="00070001040701010105" pitchFamily="18" charset="0"/>
              </a:rPr>
              <a:t>Word 5</a:t>
            </a:r>
          </a:p>
        </p:txBody>
      </p:sp>
      <p:sp>
        <p:nvSpPr>
          <p:cNvPr id="13" name="TextBox 12">
            <a:extLst>
              <a:ext uri="{FF2B5EF4-FFF2-40B4-BE49-F238E27FC236}">
                <a16:creationId xmlns:a16="http://schemas.microsoft.com/office/drawing/2014/main" id="{F6A706C5-6B62-4D33-8BCD-63F0D9C24CC8}"/>
              </a:ext>
            </a:extLst>
          </p:cNvPr>
          <p:cNvSpPr txBox="1"/>
          <p:nvPr/>
        </p:nvSpPr>
        <p:spPr>
          <a:xfrm>
            <a:off x="8057782" y="2083053"/>
            <a:ext cx="2768985" cy="923330"/>
          </a:xfrm>
          <a:prstGeom prst="rect">
            <a:avLst/>
          </a:prstGeom>
          <a:noFill/>
        </p:spPr>
        <p:txBody>
          <a:bodyPr wrap="square" rtlCol="0">
            <a:spAutoFit/>
          </a:bodyPr>
          <a:lstStyle/>
          <a:p>
            <a:r>
              <a:rPr lang="en-US" sz="5400" b="1" dirty="0">
                <a:latin typeface="DK Crayon Crumble" panose="00070001040701010105" pitchFamily="18" charset="0"/>
              </a:rPr>
              <a:t>Word 4</a:t>
            </a:r>
          </a:p>
        </p:txBody>
      </p:sp>
      <p:sp>
        <p:nvSpPr>
          <p:cNvPr id="15" name="TextBox 14">
            <a:extLst>
              <a:ext uri="{FF2B5EF4-FFF2-40B4-BE49-F238E27FC236}">
                <a16:creationId xmlns:a16="http://schemas.microsoft.com/office/drawing/2014/main" id="{E48F212C-EE33-47EA-AF2D-5CC42A6F8337}"/>
              </a:ext>
            </a:extLst>
          </p:cNvPr>
          <p:cNvSpPr txBox="1"/>
          <p:nvPr/>
        </p:nvSpPr>
        <p:spPr>
          <a:xfrm>
            <a:off x="5017992" y="5238268"/>
            <a:ext cx="2907048" cy="584775"/>
          </a:xfrm>
          <a:prstGeom prst="rect">
            <a:avLst/>
          </a:prstGeom>
          <a:noFill/>
        </p:spPr>
        <p:txBody>
          <a:bodyPr wrap="square" rtlCol="0">
            <a:spAutoFit/>
          </a:bodyPr>
          <a:lstStyle/>
          <a:p>
            <a:r>
              <a:rPr lang="en-US" sz="3200" b="1" dirty="0">
                <a:solidFill>
                  <a:schemeClr val="bg1"/>
                </a:solidFill>
                <a:latin typeface="DK Crayon Crumble" panose="00070001040701010105" pitchFamily="18" charset="0"/>
              </a:rPr>
              <a:t>Answer Here</a:t>
            </a:r>
          </a:p>
        </p:txBody>
      </p:sp>
      <p:pic>
        <p:nvPicPr>
          <p:cNvPr id="18" name="Answer Button">
            <a:extLst>
              <a:ext uri="{FF2B5EF4-FFF2-40B4-BE49-F238E27FC236}">
                <a16:creationId xmlns:a16="http://schemas.microsoft.com/office/drawing/2014/main" id="{FF2215CA-4029-4202-98A8-73E2A9D2172A}"/>
              </a:ext>
            </a:extLst>
          </p:cNvPr>
          <p:cNvPicPr>
            <a:picLocks noChangeAspect="1"/>
          </p:cNvPicPr>
          <p:nvPr/>
        </p:nvPicPr>
        <p:blipFill>
          <a:blip r:embed="rId9"/>
          <a:stretch>
            <a:fillRect/>
          </a:stretch>
        </p:blipFill>
        <p:spPr>
          <a:xfrm>
            <a:off x="2065403" y="5073170"/>
            <a:ext cx="1707028" cy="749873"/>
          </a:xfrm>
          <a:prstGeom prst="rect">
            <a:avLst/>
          </a:prstGeom>
        </p:spPr>
      </p:pic>
      <p:cxnSp>
        <p:nvCxnSpPr>
          <p:cNvPr id="23" name="직선 연결선 22">
            <a:extLst>
              <a:ext uri="{FF2B5EF4-FFF2-40B4-BE49-F238E27FC236}">
                <a16:creationId xmlns:a16="http://schemas.microsoft.com/office/drawing/2014/main" id="{C340EA14-FB6B-4A15-B234-195F2C64D66B}"/>
              </a:ext>
            </a:extLst>
          </p:cNvPr>
          <p:cNvCxnSpPr/>
          <p:nvPr/>
        </p:nvCxnSpPr>
        <p:spPr>
          <a:xfrm>
            <a:off x="2187821" y="5024043"/>
            <a:ext cx="7508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28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325</Words>
  <Application>Microsoft Office PowerPoint</Application>
  <PresentationFormat>Widescreen</PresentationFormat>
  <Paragraphs>94</Paragraphs>
  <Slides>14</Slides>
  <Notes>0</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Bahnschrift Light Condensed</vt:lpstr>
      <vt:lpstr>Arial</vt:lpstr>
      <vt:lpstr>DK Crayon Crumble</vt:lpstr>
      <vt:lpstr>Aharoni</vt:lpstr>
      <vt:lpstr>Berlin Sans FB Demi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김재현</dc:creator>
  <cp:lastModifiedBy>김재현</cp:lastModifiedBy>
  <cp:revision>31</cp:revision>
  <dcterms:created xsi:type="dcterms:W3CDTF">2024-07-11T04:58:10Z</dcterms:created>
  <dcterms:modified xsi:type="dcterms:W3CDTF">2024-08-06T00:21:44Z</dcterms:modified>
</cp:coreProperties>
</file>