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60" r:id="rId3"/>
    <p:sldId id="261" r:id="rId4"/>
    <p:sldId id="258" r:id="rId5"/>
    <p:sldId id="256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CC0099"/>
    <a:srgbClr val="FFCCFF"/>
    <a:srgbClr val="FFCC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9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846B3C-A219-4DB9-BE8C-C5BD62D07256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8E6E3-3171-44CD-BEAF-5A4FEC2E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55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heart button in the upper right corner takes you to the points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21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381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50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882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on the hearts to fill them with “lives”.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809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376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80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1369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867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42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95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“home” button takes you back to the game rounds slide, the heart button takes you to the points slide.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C8E6E3-3171-44CD-BEAF-5A4FEC2EB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22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07FF4-2493-4108-B4F4-72F663755C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7757E8-9E7B-4F09-96C5-A904FCF2B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4AF152-D50B-4D3F-B15D-CD19DBB56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8FA72-93A1-40BF-9AB3-3A550D38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B25D24-576A-4417-B011-26291B889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19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21865-A1C6-4DE4-9924-BC1188E98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F928FA-ED98-489D-BF5C-AD0E06A76B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55340-8550-4017-8C42-4EB8AEF4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FB77-68C8-48B2-B3F0-D5ACBA38D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1FC0-EA8B-4188-BC36-0016CCB1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835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CCF7C-E774-4E0F-AB49-E0174F8A66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1EF69-7364-4950-971D-030992930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75C9F-2F6D-4D89-9D9D-3EA45C114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6A7D8-85B1-4643-8C8C-ECF72C127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7C1DF-0EF4-435D-ACE3-79F4BB98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22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998E-31EF-437E-ADE2-5E7C1D68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BF5D1-56E5-4F66-A911-6F9731E3A7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78A06-C6FB-4FCB-AC5E-B190706A4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C9342-291F-4936-BD6A-08123B374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7984D9-0574-401F-A376-3CC518947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32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A1DE0-5298-402E-8876-211FB2662A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8450E3-05FC-4B91-9067-7A39C470D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45F05-B7A9-4033-B01E-DFC16BC6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E609C-C054-439F-BDA9-CEBD6E97D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58546-46BA-41E0-8348-2C8ECBCDC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20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ED643-4D51-418E-BF35-E5AAD3950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198DB-3F9F-4AF3-A1FD-608D65764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F4F5D-EBEA-4C6C-8384-E1C5E4950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5C683C-4E7D-4032-AC71-A491B85C8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71DE76-EB18-4BFB-A7E1-94407A257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342031-4D0C-4AE9-AF48-0F87040A8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35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F107-02F4-464D-A032-FFE2E56D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2004B7-E059-4BEE-8CA0-0EF4D8C817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008ED-66C9-423A-8736-7CE086E74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FDDE7D-3F3D-4174-89F5-DDEBF875B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7573FE-C8F0-4A29-8B98-F00C66F7BC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DCF73-A889-448B-93B1-95540002E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C2ED7-DCA0-4B51-9248-67FB82CB3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90A2F-4EB3-4696-AD37-2B377D710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009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86DD22-EFBF-497D-BA6C-7928620F3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EAC79-54CC-47B9-84B0-40CC917F6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9C9A86-A86A-4B3A-AE0E-469B1D5E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0BF1C3-65FB-4BB6-855F-66BB75372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612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B909D9D-A9F2-4FB6-B287-2F49086F0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92E71-DBC3-4CA3-80F5-53507A30D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1296E-41F5-4E7D-81E5-67B3FF453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24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543E0-0AEF-41C4-A5B3-465AAE692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97FC4-EACC-4948-A924-4DBC73B2D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F436C-F47B-4DCD-A3DD-AE9C3C83E4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BCC115-BF7C-4651-8DDC-29A52038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B0CB9-DBB5-4F30-9315-69C044C347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A23E41-3FA9-4F15-9A28-26034974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702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5E9EA8-3ED2-41E4-A264-C3B1E1574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34517E-5F71-45FA-8B06-632A8FC27B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C884E3-5CC5-44BF-82C3-A924EA8C59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C3E0E5-517B-4644-8E54-C991721061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4E4AC1-B58D-4004-AACD-B2DD9270C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B413DE-C4FF-4871-9880-5AF6DF584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333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D4DFD-AAA4-42DD-AAC6-35381B522D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0375F-AF43-4959-B69B-4305F49F9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571F1-4646-4144-9047-54D31C8043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DF65-C43A-45DD-9A31-392E6DB18F0A}" type="datetimeFigureOut">
              <a:rPr lang="en-US" smtClean="0"/>
              <a:t>10/8/2024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63BE7D-1980-4EA3-9222-2BFDCDBD8F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20680-A53C-4F71-A8C7-3C9E2EF2C4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38F36-2433-4A64-9D3A-3501A8263B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2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8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1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12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slide" Target="slide9.xml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openxmlformats.org/officeDocument/2006/relationships/image" Target="../media/image2.PNG"/><Relationship Id="rId21" Type="http://schemas.openxmlformats.org/officeDocument/2006/relationships/slide" Target="slide13.xml"/><Relationship Id="rId7" Type="http://schemas.openxmlformats.org/officeDocument/2006/relationships/slide" Target="slide6.xml"/><Relationship Id="rId12" Type="http://schemas.openxmlformats.org/officeDocument/2006/relationships/image" Target="../media/image8.png"/><Relationship Id="rId17" Type="http://schemas.openxmlformats.org/officeDocument/2006/relationships/slide" Target="slide11.xml"/><Relationship Id="rId25" Type="http://schemas.openxmlformats.org/officeDocument/2006/relationships/slide" Target="slide4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8.xml"/><Relationship Id="rId24" Type="http://schemas.openxmlformats.org/officeDocument/2006/relationships/image" Target="../media/image14.png"/><Relationship Id="rId5" Type="http://schemas.openxmlformats.org/officeDocument/2006/relationships/slide" Target="slide5.xml"/><Relationship Id="rId15" Type="http://schemas.openxmlformats.org/officeDocument/2006/relationships/slide" Target="slide10.xml"/><Relationship Id="rId23" Type="http://schemas.openxmlformats.org/officeDocument/2006/relationships/slide" Target="slide14.xml"/><Relationship Id="rId10" Type="http://schemas.openxmlformats.org/officeDocument/2006/relationships/image" Target="../media/image7.png"/><Relationship Id="rId19" Type="http://schemas.openxmlformats.org/officeDocument/2006/relationships/slide" Target="slide12.xml"/><Relationship Id="rId4" Type="http://schemas.openxmlformats.org/officeDocument/2006/relationships/image" Target="../media/image4.png"/><Relationship Id="rId9" Type="http://schemas.openxmlformats.org/officeDocument/2006/relationships/slide" Target="slide7.xml"/><Relationship Id="rId14" Type="http://schemas.openxmlformats.org/officeDocument/2006/relationships/image" Target="../media/image9.png"/><Relationship Id="rId22" Type="http://schemas.openxmlformats.org/officeDocument/2006/relationships/image" Target="../media/image13.png"/><Relationship Id="rId27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3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6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microsoft.com/office/2007/relationships/media" Target="../media/media1.mp3"/><Relationship Id="rId16" Type="http://schemas.openxmlformats.org/officeDocument/2006/relationships/image" Target="../media/image16.svg"/><Relationship Id="rId1" Type="http://schemas.openxmlformats.org/officeDocument/2006/relationships/audio" Target="NULL" TargetMode="External"/><Relationship Id="rId6" Type="http://schemas.openxmlformats.org/officeDocument/2006/relationships/image" Target="../media/image20.png"/><Relationship Id="rId11" Type="http://schemas.openxmlformats.org/officeDocument/2006/relationships/slide" Target="slide3.xml"/><Relationship Id="rId5" Type="http://schemas.openxmlformats.org/officeDocument/2006/relationships/image" Target="../media/image2.PNG"/><Relationship Id="rId15" Type="http://schemas.openxmlformats.org/officeDocument/2006/relationships/image" Target="../media/image15.png"/><Relationship Id="rId10" Type="http://schemas.openxmlformats.org/officeDocument/2006/relationships/image" Target="../media/image24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3.png"/><Relationship Id="rId1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975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34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3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2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83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36CB0906-C768-419B-B8D6-1CF0D5973412}"/>
              </a:ext>
            </a:extLst>
          </p:cNvPr>
          <p:cNvSpPr/>
          <p:nvPr/>
        </p:nvSpPr>
        <p:spPr>
          <a:xfrm>
            <a:off x="907472" y="414759"/>
            <a:ext cx="10377055" cy="611073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38E7BEF-2267-4589-9D50-A86BFF5919AF}"/>
              </a:ext>
            </a:extLst>
          </p:cNvPr>
          <p:cNvSpPr txBox="1"/>
          <p:nvPr/>
        </p:nvSpPr>
        <p:spPr>
          <a:xfrm>
            <a:off x="2638168" y="0"/>
            <a:ext cx="6915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rgbClr val="00B0F0"/>
                  </a:solidFill>
                </a:ln>
                <a:solidFill>
                  <a:srgbClr val="CC0099"/>
                </a:solidFill>
                <a:latin typeface="Quirky Stitch" pitchFamily="2" charset="0"/>
              </a:rPr>
              <a:t>INSTRUCTIONS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BE8FAE-9730-489C-B513-03961318A3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787" y="104312"/>
            <a:ext cx="1585369" cy="14352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5BD5FBB-7BD3-49B8-BD10-D545D80ED7DD}"/>
              </a:ext>
            </a:extLst>
          </p:cNvPr>
          <p:cNvSpPr txBox="1"/>
          <p:nvPr/>
        </p:nvSpPr>
        <p:spPr>
          <a:xfrm>
            <a:off x="1833887" y="945650"/>
            <a:ext cx="8923759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Shadows Into Light" panose="02000000000000000000" pitchFamily="2" charset="0"/>
              </a:rPr>
              <a:t>The sentences are sick !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Shadows Into Light" panose="02000000000000000000" pitchFamily="2" charset="0"/>
              </a:rPr>
              <a:t>We have to heal them.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Shadows Into Light" panose="02000000000000000000" pitchFamily="2" charset="0"/>
              </a:rPr>
              <a:t>Split into teams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Shadows Into Light" panose="02000000000000000000" pitchFamily="2" charset="0"/>
              </a:rPr>
              <a:t>Each round, you’ll see an “injured” sentence on the screen.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Shadows Into Light" panose="02000000000000000000" pitchFamily="2" charset="0"/>
              </a:rPr>
              <a:t>“Heal” the sentence quickly by writing it correctly on your white board before time runs out.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Shadows Into Light" panose="02000000000000000000" pitchFamily="2" charset="0"/>
              </a:rPr>
              <a:t>The team(s) that “heal” the sentence each round get one life.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dirty="0">
                <a:latin typeface="Shadows Into Light" panose="02000000000000000000" pitchFamily="2" charset="0"/>
              </a:rPr>
              <a:t>The team with the most lives in the end wins the game!  </a:t>
            </a:r>
          </a:p>
        </p:txBody>
      </p:sp>
    </p:spTree>
    <p:extLst>
      <p:ext uri="{BB962C8B-B14F-4D97-AF65-F5344CB8AC3E}">
        <p14:creationId xmlns:p14="http://schemas.microsoft.com/office/powerpoint/2010/main" val="474864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600759F-470E-4708-9F69-4CC697BCE72C}"/>
              </a:ext>
            </a:extLst>
          </p:cNvPr>
          <p:cNvSpPr/>
          <p:nvPr/>
        </p:nvSpPr>
        <p:spPr>
          <a:xfrm>
            <a:off x="907472" y="414759"/>
            <a:ext cx="10377055" cy="6110732"/>
          </a:xfrm>
          <a:prstGeom prst="rect">
            <a:avLst/>
          </a:prstGeom>
          <a:solidFill>
            <a:schemeClr val="bg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8D09BD-599B-4270-A303-F4E68B30C344}"/>
              </a:ext>
            </a:extLst>
          </p:cNvPr>
          <p:cNvSpPr/>
          <p:nvPr/>
        </p:nvSpPr>
        <p:spPr>
          <a:xfrm>
            <a:off x="1188098" y="161462"/>
            <a:ext cx="9815804" cy="1007707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A4CC7B-B7F3-4215-84A2-A5043BD8E6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68" y="1724298"/>
            <a:ext cx="3162484" cy="467650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BC8C92A-E54C-4F1A-9B86-013F16C9F263}"/>
              </a:ext>
            </a:extLst>
          </p:cNvPr>
          <p:cNvSpPr txBox="1"/>
          <p:nvPr/>
        </p:nvSpPr>
        <p:spPr>
          <a:xfrm>
            <a:off x="3053164" y="161462"/>
            <a:ext cx="6587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ln>
                  <a:solidFill>
                    <a:srgbClr val="00B0F0"/>
                  </a:solidFill>
                </a:ln>
                <a:solidFill>
                  <a:srgbClr val="CC0099"/>
                </a:solidFill>
                <a:latin typeface="Quirky Stitch" pitchFamily="2" charset="0"/>
              </a:rPr>
              <a:t>GAME ROUNDS</a:t>
            </a:r>
          </a:p>
        </p:txBody>
      </p:sp>
      <p:pic>
        <p:nvPicPr>
          <p:cNvPr id="41" name="1">
            <a:hlinkClick r:id="rId5" action="ppaction://hlinksldjump"/>
            <a:extLst>
              <a:ext uri="{FF2B5EF4-FFF2-40B4-BE49-F238E27FC236}">
                <a16:creationId xmlns:a16="http://schemas.microsoft.com/office/drawing/2014/main" id="{C01F9979-97F3-432F-BE95-C6F32B5D0D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2476" y="1972384"/>
            <a:ext cx="1414395" cy="1310754"/>
          </a:xfrm>
          <a:prstGeom prst="rect">
            <a:avLst/>
          </a:prstGeom>
        </p:spPr>
      </p:pic>
      <p:pic>
        <p:nvPicPr>
          <p:cNvPr id="42" name="2">
            <a:hlinkClick r:id="rId7" action="ppaction://hlinksldjump"/>
            <a:extLst>
              <a:ext uri="{FF2B5EF4-FFF2-40B4-BE49-F238E27FC236}">
                <a16:creationId xmlns:a16="http://schemas.microsoft.com/office/drawing/2014/main" id="{7C181110-1DA7-4B32-A42D-415F5D7157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79374" y="1977510"/>
            <a:ext cx="1414395" cy="1310754"/>
          </a:xfrm>
          <a:prstGeom prst="rect">
            <a:avLst/>
          </a:prstGeom>
        </p:spPr>
      </p:pic>
      <p:pic>
        <p:nvPicPr>
          <p:cNvPr id="43" name="3">
            <a:hlinkClick r:id="rId9" action="ppaction://hlinksldjump"/>
            <a:extLst>
              <a:ext uri="{FF2B5EF4-FFF2-40B4-BE49-F238E27FC236}">
                <a16:creationId xmlns:a16="http://schemas.microsoft.com/office/drawing/2014/main" id="{496B176E-61AE-4383-948A-AF61E6D17C3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4329" y="1975986"/>
            <a:ext cx="1414395" cy="1310754"/>
          </a:xfrm>
          <a:prstGeom prst="rect">
            <a:avLst/>
          </a:prstGeom>
        </p:spPr>
      </p:pic>
      <p:pic>
        <p:nvPicPr>
          <p:cNvPr id="44" name="4">
            <a:hlinkClick r:id="rId11" action="ppaction://hlinksldjump"/>
            <a:extLst>
              <a:ext uri="{FF2B5EF4-FFF2-40B4-BE49-F238E27FC236}">
                <a16:creationId xmlns:a16="http://schemas.microsoft.com/office/drawing/2014/main" id="{4D84BAD7-8B03-4D48-892F-A848BE39C0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81151" y="1972384"/>
            <a:ext cx="1414395" cy="1310754"/>
          </a:xfrm>
          <a:prstGeom prst="rect">
            <a:avLst/>
          </a:prstGeom>
        </p:spPr>
      </p:pic>
      <p:pic>
        <p:nvPicPr>
          <p:cNvPr id="45" name="5">
            <a:hlinkClick r:id="rId13" action="ppaction://hlinksldjump"/>
            <a:extLst>
              <a:ext uri="{FF2B5EF4-FFF2-40B4-BE49-F238E27FC236}">
                <a16:creationId xmlns:a16="http://schemas.microsoft.com/office/drawing/2014/main" id="{73428D7A-078D-42D4-8D55-8C3A622FB39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04124" y="1974605"/>
            <a:ext cx="1414395" cy="1310754"/>
          </a:xfrm>
          <a:prstGeom prst="rect">
            <a:avLst/>
          </a:prstGeom>
        </p:spPr>
      </p:pic>
      <p:pic>
        <p:nvPicPr>
          <p:cNvPr id="46" name="6">
            <a:hlinkClick r:id="rId15" action="ppaction://hlinksldjump"/>
            <a:extLst>
              <a:ext uri="{FF2B5EF4-FFF2-40B4-BE49-F238E27FC236}">
                <a16:creationId xmlns:a16="http://schemas.microsoft.com/office/drawing/2014/main" id="{D6778D78-F4E5-45F2-A59B-070C7899984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85282" y="4433517"/>
            <a:ext cx="1414395" cy="1310754"/>
          </a:xfrm>
          <a:prstGeom prst="rect">
            <a:avLst/>
          </a:prstGeom>
        </p:spPr>
      </p:pic>
      <p:pic>
        <p:nvPicPr>
          <p:cNvPr id="47" name="7">
            <a:hlinkClick r:id="rId17" action="ppaction://hlinksldjump"/>
            <a:extLst>
              <a:ext uri="{FF2B5EF4-FFF2-40B4-BE49-F238E27FC236}">
                <a16:creationId xmlns:a16="http://schemas.microsoft.com/office/drawing/2014/main" id="{CA2966D7-A1EB-4A7F-AD07-E9ADDD7BAE9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979374" y="4433517"/>
            <a:ext cx="1414395" cy="1310754"/>
          </a:xfrm>
          <a:prstGeom prst="rect">
            <a:avLst/>
          </a:prstGeom>
        </p:spPr>
      </p:pic>
      <p:pic>
        <p:nvPicPr>
          <p:cNvPr id="48" name="8">
            <a:hlinkClick r:id="rId19" action="ppaction://hlinksldjump"/>
            <a:extLst>
              <a:ext uri="{FF2B5EF4-FFF2-40B4-BE49-F238E27FC236}">
                <a16:creationId xmlns:a16="http://schemas.microsoft.com/office/drawing/2014/main" id="{C35D148A-9964-458D-9FD4-CCD544E627A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528310" y="4433517"/>
            <a:ext cx="1414395" cy="1316850"/>
          </a:xfrm>
          <a:prstGeom prst="rect">
            <a:avLst/>
          </a:prstGeom>
        </p:spPr>
      </p:pic>
      <p:pic>
        <p:nvPicPr>
          <p:cNvPr id="49" name="9">
            <a:hlinkClick r:id="rId21" action="ppaction://hlinksldjump"/>
            <a:extLst>
              <a:ext uri="{FF2B5EF4-FFF2-40B4-BE49-F238E27FC236}">
                <a16:creationId xmlns:a16="http://schemas.microsoft.com/office/drawing/2014/main" id="{45F87124-9474-4E94-AA63-026137D7A389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42252" y="4433517"/>
            <a:ext cx="1414395" cy="1310754"/>
          </a:xfrm>
          <a:prstGeom prst="rect">
            <a:avLst/>
          </a:prstGeom>
        </p:spPr>
      </p:pic>
      <p:pic>
        <p:nvPicPr>
          <p:cNvPr id="50" name="10">
            <a:hlinkClick r:id="rId23" action="ppaction://hlinksldjump"/>
            <a:extLst>
              <a:ext uri="{FF2B5EF4-FFF2-40B4-BE49-F238E27FC236}">
                <a16:creationId xmlns:a16="http://schemas.microsoft.com/office/drawing/2014/main" id="{25268B97-796C-47EF-A7FC-DB8FC6E1599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56194" y="4433517"/>
            <a:ext cx="1414395" cy="1310754"/>
          </a:xfrm>
          <a:prstGeom prst="rect">
            <a:avLst/>
          </a:prstGeom>
        </p:spPr>
      </p:pic>
      <p:pic>
        <p:nvPicPr>
          <p:cNvPr id="16" name="Graphic 15" descr="Heart">
            <a:hlinkClick r:id="rId25" action="ppaction://hlinksldjump"/>
            <a:extLst>
              <a:ext uri="{FF2B5EF4-FFF2-40B4-BE49-F238E27FC236}">
                <a16:creationId xmlns:a16="http://schemas.microsoft.com/office/drawing/2014/main" id="{4408C2DF-C93E-4026-8C12-23FB5ABCDCE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191684" y="301511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20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C147253-420F-43A8-806A-6DD8479945B2}"/>
              </a:ext>
            </a:extLst>
          </p:cNvPr>
          <p:cNvGrpSpPr/>
          <p:nvPr/>
        </p:nvGrpSpPr>
        <p:grpSpPr>
          <a:xfrm>
            <a:off x="580153" y="153954"/>
            <a:ext cx="11419014" cy="1515682"/>
            <a:chOff x="580153" y="153954"/>
            <a:chExt cx="11419014" cy="151568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16B23F-F39A-4514-A13F-FC4F16FABFBA}"/>
                </a:ext>
              </a:extLst>
            </p:cNvPr>
            <p:cNvSpPr/>
            <p:nvPr/>
          </p:nvSpPr>
          <p:spPr>
            <a:xfrm>
              <a:off x="2183363" y="153954"/>
              <a:ext cx="9815804" cy="100770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DA7BCF60-6854-4582-B0C8-D2748DD0429F}"/>
                </a:ext>
              </a:extLst>
            </p:cNvPr>
            <p:cNvGrpSpPr/>
            <p:nvPr/>
          </p:nvGrpSpPr>
          <p:grpSpPr>
            <a:xfrm>
              <a:off x="580153" y="261534"/>
              <a:ext cx="1999661" cy="1408102"/>
              <a:chOff x="580153" y="261534"/>
              <a:chExt cx="1999661" cy="140810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38938FDE-A95E-4D63-B2C8-AB6B29E4CE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153" y="261534"/>
                <a:ext cx="1999661" cy="792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4CB90C1-CDE4-41FC-85A3-259E8BF06927}"/>
                  </a:ext>
                </a:extLst>
              </p:cNvPr>
              <p:cNvSpPr txBox="1"/>
              <p:nvPr/>
            </p:nvSpPr>
            <p:spPr>
              <a:xfrm>
                <a:off x="580153" y="346197"/>
                <a:ext cx="1999660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n>
                      <a:solidFill>
                        <a:srgbClr val="00B0F0"/>
                      </a:solidFill>
                    </a:ln>
                    <a:solidFill>
                      <a:srgbClr val="CC0099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Quirky Stitch" pitchFamily="2" charset="0"/>
                  </a:rPr>
                  <a:t>TEAM A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A050C3-8A96-4C92-8645-6F6155DB9DC0}"/>
              </a:ext>
            </a:extLst>
          </p:cNvPr>
          <p:cNvGrpSpPr/>
          <p:nvPr/>
        </p:nvGrpSpPr>
        <p:grpSpPr>
          <a:xfrm>
            <a:off x="580153" y="1269241"/>
            <a:ext cx="11419014" cy="1007707"/>
            <a:chOff x="580153" y="153954"/>
            <a:chExt cx="11419014" cy="100770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0218C40-FD57-43E9-BD0E-3A6427072ED8}"/>
                </a:ext>
              </a:extLst>
            </p:cNvPr>
            <p:cNvSpPr/>
            <p:nvPr/>
          </p:nvSpPr>
          <p:spPr>
            <a:xfrm>
              <a:off x="2183363" y="153954"/>
              <a:ext cx="9815804" cy="100770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005C9C0-1418-4745-807B-F78F583C2877}"/>
                </a:ext>
              </a:extLst>
            </p:cNvPr>
            <p:cNvGrpSpPr/>
            <p:nvPr/>
          </p:nvGrpSpPr>
          <p:grpSpPr>
            <a:xfrm>
              <a:off x="580153" y="261534"/>
              <a:ext cx="1999661" cy="792549"/>
              <a:chOff x="580153" y="261534"/>
              <a:chExt cx="1999661" cy="792549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8ADA9175-3466-4CE2-9700-2F3E65718B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153" y="261534"/>
                <a:ext cx="1999661" cy="792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DF6900F-AA84-4B91-BB84-1D1D6D87B5B2}"/>
                  </a:ext>
                </a:extLst>
              </p:cNvPr>
              <p:cNvSpPr txBox="1"/>
              <p:nvPr/>
            </p:nvSpPr>
            <p:spPr>
              <a:xfrm>
                <a:off x="580153" y="346197"/>
                <a:ext cx="1999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n>
                      <a:solidFill>
                        <a:srgbClr val="00B0F0"/>
                      </a:solidFill>
                    </a:ln>
                    <a:solidFill>
                      <a:srgbClr val="CC0099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Quirky Stitch" pitchFamily="2" charset="0"/>
                  </a:rPr>
                  <a:t>TEAM B</a:t>
                </a:r>
              </a:p>
            </p:txBody>
          </p:sp>
        </p:grp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6510717-96B6-4788-9F3F-AF2FC602152A}"/>
              </a:ext>
            </a:extLst>
          </p:cNvPr>
          <p:cNvGrpSpPr/>
          <p:nvPr/>
        </p:nvGrpSpPr>
        <p:grpSpPr>
          <a:xfrm>
            <a:off x="580153" y="2368337"/>
            <a:ext cx="11419014" cy="1007707"/>
            <a:chOff x="580153" y="153954"/>
            <a:chExt cx="11419014" cy="1007707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C31341-167B-4960-9DF4-60F67C5C4370}"/>
                </a:ext>
              </a:extLst>
            </p:cNvPr>
            <p:cNvSpPr/>
            <p:nvPr/>
          </p:nvSpPr>
          <p:spPr>
            <a:xfrm>
              <a:off x="2183363" y="153954"/>
              <a:ext cx="9815804" cy="100770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1295CB4-9E9E-470A-9115-39377DD4B2C7}"/>
                </a:ext>
              </a:extLst>
            </p:cNvPr>
            <p:cNvGrpSpPr/>
            <p:nvPr/>
          </p:nvGrpSpPr>
          <p:grpSpPr>
            <a:xfrm>
              <a:off x="580153" y="261534"/>
              <a:ext cx="1999661" cy="792549"/>
              <a:chOff x="580153" y="261534"/>
              <a:chExt cx="1999661" cy="79254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C77281D-1757-4494-8D55-01AA023AA4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153" y="261534"/>
                <a:ext cx="1999661" cy="792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66E2D6E-E694-47B1-958A-7301EED64E97}"/>
                  </a:ext>
                </a:extLst>
              </p:cNvPr>
              <p:cNvSpPr txBox="1"/>
              <p:nvPr/>
            </p:nvSpPr>
            <p:spPr>
              <a:xfrm>
                <a:off x="580153" y="346197"/>
                <a:ext cx="1999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n>
                      <a:solidFill>
                        <a:srgbClr val="00B0F0"/>
                      </a:solidFill>
                    </a:ln>
                    <a:solidFill>
                      <a:srgbClr val="CC0099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Quirky Stitch" pitchFamily="2" charset="0"/>
                  </a:rPr>
                  <a:t>TEAM C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476164-6C58-46C3-86D3-3F08E86F73B6}"/>
              </a:ext>
            </a:extLst>
          </p:cNvPr>
          <p:cNvGrpSpPr/>
          <p:nvPr/>
        </p:nvGrpSpPr>
        <p:grpSpPr>
          <a:xfrm>
            <a:off x="580153" y="3487858"/>
            <a:ext cx="11419014" cy="1007707"/>
            <a:chOff x="580153" y="153954"/>
            <a:chExt cx="11419014" cy="1007707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261588A-4663-470E-8C99-917ECB1E86A2}"/>
                </a:ext>
              </a:extLst>
            </p:cNvPr>
            <p:cNvSpPr/>
            <p:nvPr/>
          </p:nvSpPr>
          <p:spPr>
            <a:xfrm>
              <a:off x="2183363" y="153954"/>
              <a:ext cx="9815804" cy="100770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E706CE2-C6CC-44EC-BAD7-F7B97AC52F87}"/>
                </a:ext>
              </a:extLst>
            </p:cNvPr>
            <p:cNvGrpSpPr/>
            <p:nvPr/>
          </p:nvGrpSpPr>
          <p:grpSpPr>
            <a:xfrm>
              <a:off x="580153" y="261534"/>
              <a:ext cx="1999661" cy="792549"/>
              <a:chOff x="580153" y="261534"/>
              <a:chExt cx="1999661" cy="792549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3A4F1EA9-7876-4CAB-864E-94405308B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153" y="261534"/>
                <a:ext cx="1999661" cy="792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5F940F3A-9466-4457-A638-913F265BF82B}"/>
                  </a:ext>
                </a:extLst>
              </p:cNvPr>
              <p:cNvSpPr txBox="1"/>
              <p:nvPr/>
            </p:nvSpPr>
            <p:spPr>
              <a:xfrm>
                <a:off x="580153" y="346197"/>
                <a:ext cx="1999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n>
                      <a:solidFill>
                        <a:srgbClr val="00B0F0"/>
                      </a:solidFill>
                    </a:ln>
                    <a:solidFill>
                      <a:srgbClr val="CC0099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Quirky Stitch" pitchFamily="2" charset="0"/>
                  </a:rPr>
                  <a:t>TEAM D</a:t>
                </a:r>
              </a:p>
            </p:txBody>
          </p: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476442C-3400-4840-8865-9A1943D2AF2F}"/>
              </a:ext>
            </a:extLst>
          </p:cNvPr>
          <p:cNvGrpSpPr/>
          <p:nvPr/>
        </p:nvGrpSpPr>
        <p:grpSpPr>
          <a:xfrm>
            <a:off x="580153" y="4609046"/>
            <a:ext cx="11419014" cy="1007707"/>
            <a:chOff x="580153" y="153954"/>
            <a:chExt cx="11419014" cy="100770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500A1CCC-1016-4633-823D-04063FC3C5EE}"/>
                </a:ext>
              </a:extLst>
            </p:cNvPr>
            <p:cNvSpPr/>
            <p:nvPr/>
          </p:nvSpPr>
          <p:spPr>
            <a:xfrm>
              <a:off x="2183363" y="153954"/>
              <a:ext cx="9815804" cy="100770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7303344-1018-47F3-BD3D-76971C69E5DF}"/>
                </a:ext>
              </a:extLst>
            </p:cNvPr>
            <p:cNvGrpSpPr/>
            <p:nvPr/>
          </p:nvGrpSpPr>
          <p:grpSpPr>
            <a:xfrm>
              <a:off x="580153" y="261534"/>
              <a:ext cx="1999661" cy="792549"/>
              <a:chOff x="580153" y="261534"/>
              <a:chExt cx="1999661" cy="792549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0344A4BC-B826-4564-B968-100B04FCF4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153" y="261534"/>
                <a:ext cx="1999661" cy="792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217D7349-28EC-4FB7-A190-68C20D60681F}"/>
                  </a:ext>
                </a:extLst>
              </p:cNvPr>
              <p:cNvSpPr txBox="1"/>
              <p:nvPr/>
            </p:nvSpPr>
            <p:spPr>
              <a:xfrm>
                <a:off x="580153" y="346197"/>
                <a:ext cx="1999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n>
                      <a:solidFill>
                        <a:srgbClr val="00B0F0"/>
                      </a:solidFill>
                    </a:ln>
                    <a:solidFill>
                      <a:srgbClr val="CC0099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Quirky Stitch" pitchFamily="2" charset="0"/>
                  </a:rPr>
                  <a:t>TEAM E</a:t>
                </a:r>
              </a:p>
            </p:txBody>
          </p:sp>
        </p:grp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9CFFF36-57D8-4E9A-8A75-8DB35CA6DBBE}"/>
              </a:ext>
            </a:extLst>
          </p:cNvPr>
          <p:cNvGrpSpPr/>
          <p:nvPr/>
        </p:nvGrpSpPr>
        <p:grpSpPr>
          <a:xfrm>
            <a:off x="580153" y="5725569"/>
            <a:ext cx="11419014" cy="1007707"/>
            <a:chOff x="580153" y="153954"/>
            <a:chExt cx="11419014" cy="1007707"/>
          </a:xfrm>
        </p:grpSpPr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665A32BA-EDDA-4301-BE62-951F0AADF2C2}"/>
                </a:ext>
              </a:extLst>
            </p:cNvPr>
            <p:cNvSpPr/>
            <p:nvPr/>
          </p:nvSpPr>
          <p:spPr>
            <a:xfrm>
              <a:off x="2183363" y="153954"/>
              <a:ext cx="9815804" cy="1007707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8B7A713-27D1-496C-B828-5C8B71F6AF68}"/>
                </a:ext>
              </a:extLst>
            </p:cNvPr>
            <p:cNvGrpSpPr/>
            <p:nvPr/>
          </p:nvGrpSpPr>
          <p:grpSpPr>
            <a:xfrm>
              <a:off x="580153" y="261534"/>
              <a:ext cx="1999661" cy="792549"/>
              <a:chOff x="580153" y="261534"/>
              <a:chExt cx="1999661" cy="792549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1BD005FB-0F2B-48ED-A3A3-C3DC470AD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0153" y="261534"/>
                <a:ext cx="1999661" cy="7925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BBADB5C-B2BE-4F53-B3D8-C452485A0843}"/>
                  </a:ext>
                </a:extLst>
              </p:cNvPr>
              <p:cNvSpPr txBox="1"/>
              <p:nvPr/>
            </p:nvSpPr>
            <p:spPr>
              <a:xfrm>
                <a:off x="580153" y="346197"/>
                <a:ext cx="1999661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dirty="0">
                    <a:ln>
                      <a:solidFill>
                        <a:srgbClr val="00B0F0"/>
                      </a:solidFill>
                    </a:ln>
                    <a:solidFill>
                      <a:srgbClr val="CC0099"/>
                    </a:solidFill>
                    <a:effectLst>
                      <a:outerShdw blurRad="50800" dist="38100" dir="5400000" algn="t" rotWithShape="0">
                        <a:prstClr val="black">
                          <a:alpha val="40000"/>
                        </a:prstClr>
                      </a:outerShdw>
                    </a:effectLst>
                    <a:latin typeface="Quirky Stitch" pitchFamily="2" charset="0"/>
                  </a:rPr>
                  <a:t>TEAM F</a:t>
                </a:r>
              </a:p>
            </p:txBody>
          </p:sp>
        </p:grpSp>
      </p:grpSp>
      <p:sp>
        <p:nvSpPr>
          <p:cNvPr id="40" name="hEART 1">
            <a:extLst>
              <a:ext uri="{FF2B5EF4-FFF2-40B4-BE49-F238E27FC236}">
                <a16:creationId xmlns:a16="http://schemas.microsoft.com/office/drawing/2014/main" id="{D73A542C-EDEB-4342-BB48-44237BE179F2}"/>
              </a:ext>
            </a:extLst>
          </p:cNvPr>
          <p:cNvSpPr/>
          <p:nvPr/>
        </p:nvSpPr>
        <p:spPr>
          <a:xfrm>
            <a:off x="2815054" y="463929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EART 1">
            <a:extLst>
              <a:ext uri="{FF2B5EF4-FFF2-40B4-BE49-F238E27FC236}">
                <a16:creationId xmlns:a16="http://schemas.microsoft.com/office/drawing/2014/main" id="{8154B74E-870E-4A20-9585-ED2D71955D49}"/>
              </a:ext>
            </a:extLst>
          </p:cNvPr>
          <p:cNvSpPr/>
          <p:nvPr/>
        </p:nvSpPr>
        <p:spPr>
          <a:xfrm>
            <a:off x="3724048" y="45553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EART 1">
            <a:extLst>
              <a:ext uri="{FF2B5EF4-FFF2-40B4-BE49-F238E27FC236}">
                <a16:creationId xmlns:a16="http://schemas.microsoft.com/office/drawing/2014/main" id="{46D25641-3353-448E-BB77-F02B1E460E3D}"/>
              </a:ext>
            </a:extLst>
          </p:cNvPr>
          <p:cNvSpPr/>
          <p:nvPr/>
        </p:nvSpPr>
        <p:spPr>
          <a:xfrm>
            <a:off x="4650778" y="45404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EART 1">
            <a:extLst>
              <a:ext uri="{FF2B5EF4-FFF2-40B4-BE49-F238E27FC236}">
                <a16:creationId xmlns:a16="http://schemas.microsoft.com/office/drawing/2014/main" id="{CC15C341-2D98-41B8-AC0B-99CCB660E12A}"/>
              </a:ext>
            </a:extLst>
          </p:cNvPr>
          <p:cNvSpPr/>
          <p:nvPr/>
        </p:nvSpPr>
        <p:spPr>
          <a:xfrm>
            <a:off x="5603924" y="45404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EART 1">
            <a:extLst>
              <a:ext uri="{FF2B5EF4-FFF2-40B4-BE49-F238E27FC236}">
                <a16:creationId xmlns:a16="http://schemas.microsoft.com/office/drawing/2014/main" id="{798DD9AD-EA8D-4639-A19C-0849FCC80020}"/>
              </a:ext>
            </a:extLst>
          </p:cNvPr>
          <p:cNvSpPr/>
          <p:nvPr/>
        </p:nvSpPr>
        <p:spPr>
          <a:xfrm>
            <a:off x="6491807" y="45404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hEART 1">
            <a:extLst>
              <a:ext uri="{FF2B5EF4-FFF2-40B4-BE49-F238E27FC236}">
                <a16:creationId xmlns:a16="http://schemas.microsoft.com/office/drawing/2014/main" id="{91663D12-60C1-41F7-A572-7CB568BFCBBE}"/>
              </a:ext>
            </a:extLst>
          </p:cNvPr>
          <p:cNvSpPr/>
          <p:nvPr/>
        </p:nvSpPr>
        <p:spPr>
          <a:xfrm>
            <a:off x="7395497" y="458704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hEART 1">
            <a:extLst>
              <a:ext uri="{FF2B5EF4-FFF2-40B4-BE49-F238E27FC236}">
                <a16:creationId xmlns:a16="http://schemas.microsoft.com/office/drawing/2014/main" id="{3F495092-3EDF-4362-B895-D676675D0BA8}"/>
              </a:ext>
            </a:extLst>
          </p:cNvPr>
          <p:cNvSpPr/>
          <p:nvPr/>
        </p:nvSpPr>
        <p:spPr>
          <a:xfrm>
            <a:off x="8284506" y="45404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hEART 1">
            <a:extLst>
              <a:ext uri="{FF2B5EF4-FFF2-40B4-BE49-F238E27FC236}">
                <a16:creationId xmlns:a16="http://schemas.microsoft.com/office/drawing/2014/main" id="{CD412CC3-8786-4AE9-B94A-94547B5B5CEB}"/>
              </a:ext>
            </a:extLst>
          </p:cNvPr>
          <p:cNvSpPr/>
          <p:nvPr/>
        </p:nvSpPr>
        <p:spPr>
          <a:xfrm>
            <a:off x="9138720" y="458704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hEART 1">
            <a:extLst>
              <a:ext uri="{FF2B5EF4-FFF2-40B4-BE49-F238E27FC236}">
                <a16:creationId xmlns:a16="http://schemas.microsoft.com/office/drawing/2014/main" id="{320AC328-BECC-4168-B38B-DC020880AF3D}"/>
              </a:ext>
            </a:extLst>
          </p:cNvPr>
          <p:cNvSpPr/>
          <p:nvPr/>
        </p:nvSpPr>
        <p:spPr>
          <a:xfrm>
            <a:off x="10752087" y="45404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hEART 1">
            <a:extLst>
              <a:ext uri="{FF2B5EF4-FFF2-40B4-BE49-F238E27FC236}">
                <a16:creationId xmlns:a16="http://schemas.microsoft.com/office/drawing/2014/main" id="{8459EC8B-5D85-493A-AF6A-75D12634C78D}"/>
              </a:ext>
            </a:extLst>
          </p:cNvPr>
          <p:cNvSpPr/>
          <p:nvPr/>
        </p:nvSpPr>
        <p:spPr>
          <a:xfrm>
            <a:off x="9962662" y="45404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hEART 1">
            <a:extLst>
              <a:ext uri="{FF2B5EF4-FFF2-40B4-BE49-F238E27FC236}">
                <a16:creationId xmlns:a16="http://schemas.microsoft.com/office/drawing/2014/main" id="{C4C6C4B8-6F38-478C-A4EE-BC82DCC67672}"/>
              </a:ext>
            </a:extLst>
          </p:cNvPr>
          <p:cNvSpPr/>
          <p:nvPr/>
        </p:nvSpPr>
        <p:spPr>
          <a:xfrm>
            <a:off x="2815054" y="1622070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EART 1">
            <a:extLst>
              <a:ext uri="{FF2B5EF4-FFF2-40B4-BE49-F238E27FC236}">
                <a16:creationId xmlns:a16="http://schemas.microsoft.com/office/drawing/2014/main" id="{30D86E31-737C-4E3B-97C0-8B80B8A15F8B}"/>
              </a:ext>
            </a:extLst>
          </p:cNvPr>
          <p:cNvSpPr/>
          <p:nvPr/>
        </p:nvSpPr>
        <p:spPr>
          <a:xfrm>
            <a:off x="3724048" y="1613673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hEART 1">
            <a:extLst>
              <a:ext uri="{FF2B5EF4-FFF2-40B4-BE49-F238E27FC236}">
                <a16:creationId xmlns:a16="http://schemas.microsoft.com/office/drawing/2014/main" id="{309BDB44-1878-44A1-88F5-4F0D93B3FAEC}"/>
              </a:ext>
            </a:extLst>
          </p:cNvPr>
          <p:cNvSpPr/>
          <p:nvPr/>
        </p:nvSpPr>
        <p:spPr>
          <a:xfrm>
            <a:off x="4650778" y="161218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hEART 1">
            <a:extLst>
              <a:ext uri="{FF2B5EF4-FFF2-40B4-BE49-F238E27FC236}">
                <a16:creationId xmlns:a16="http://schemas.microsoft.com/office/drawing/2014/main" id="{0076686F-5306-46EF-8401-42EACE32D955}"/>
              </a:ext>
            </a:extLst>
          </p:cNvPr>
          <p:cNvSpPr/>
          <p:nvPr/>
        </p:nvSpPr>
        <p:spPr>
          <a:xfrm>
            <a:off x="5603924" y="161218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hEART 1">
            <a:extLst>
              <a:ext uri="{FF2B5EF4-FFF2-40B4-BE49-F238E27FC236}">
                <a16:creationId xmlns:a16="http://schemas.microsoft.com/office/drawing/2014/main" id="{191F6CDB-56A7-4835-9F16-CB03E61F6D65}"/>
              </a:ext>
            </a:extLst>
          </p:cNvPr>
          <p:cNvSpPr/>
          <p:nvPr/>
        </p:nvSpPr>
        <p:spPr>
          <a:xfrm>
            <a:off x="6491807" y="161218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hEART 1">
            <a:extLst>
              <a:ext uri="{FF2B5EF4-FFF2-40B4-BE49-F238E27FC236}">
                <a16:creationId xmlns:a16="http://schemas.microsoft.com/office/drawing/2014/main" id="{965C4C96-50A3-44C9-8A5B-FBD35DCE021B}"/>
              </a:ext>
            </a:extLst>
          </p:cNvPr>
          <p:cNvSpPr/>
          <p:nvPr/>
        </p:nvSpPr>
        <p:spPr>
          <a:xfrm>
            <a:off x="7395497" y="1616845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hEART 1">
            <a:extLst>
              <a:ext uri="{FF2B5EF4-FFF2-40B4-BE49-F238E27FC236}">
                <a16:creationId xmlns:a16="http://schemas.microsoft.com/office/drawing/2014/main" id="{F718A362-BA7B-4173-B64A-558CE6DB8C9B}"/>
              </a:ext>
            </a:extLst>
          </p:cNvPr>
          <p:cNvSpPr/>
          <p:nvPr/>
        </p:nvSpPr>
        <p:spPr>
          <a:xfrm>
            <a:off x="8284506" y="161218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hEART 1">
            <a:extLst>
              <a:ext uri="{FF2B5EF4-FFF2-40B4-BE49-F238E27FC236}">
                <a16:creationId xmlns:a16="http://schemas.microsoft.com/office/drawing/2014/main" id="{4073857A-E816-4C2A-AEC4-06C6205C0F53}"/>
              </a:ext>
            </a:extLst>
          </p:cNvPr>
          <p:cNvSpPr/>
          <p:nvPr/>
        </p:nvSpPr>
        <p:spPr>
          <a:xfrm>
            <a:off x="9138720" y="1616845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hEART 1">
            <a:extLst>
              <a:ext uri="{FF2B5EF4-FFF2-40B4-BE49-F238E27FC236}">
                <a16:creationId xmlns:a16="http://schemas.microsoft.com/office/drawing/2014/main" id="{515D3380-40EE-49F0-9923-029392D86D05}"/>
              </a:ext>
            </a:extLst>
          </p:cNvPr>
          <p:cNvSpPr/>
          <p:nvPr/>
        </p:nvSpPr>
        <p:spPr>
          <a:xfrm>
            <a:off x="10752087" y="1612183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hEART 1">
            <a:extLst>
              <a:ext uri="{FF2B5EF4-FFF2-40B4-BE49-F238E27FC236}">
                <a16:creationId xmlns:a16="http://schemas.microsoft.com/office/drawing/2014/main" id="{B49A711B-9F3C-453C-9B3E-5F86F402041D}"/>
              </a:ext>
            </a:extLst>
          </p:cNvPr>
          <p:cNvSpPr/>
          <p:nvPr/>
        </p:nvSpPr>
        <p:spPr>
          <a:xfrm>
            <a:off x="9962662" y="161218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hEART 1">
            <a:extLst>
              <a:ext uri="{FF2B5EF4-FFF2-40B4-BE49-F238E27FC236}">
                <a16:creationId xmlns:a16="http://schemas.microsoft.com/office/drawing/2014/main" id="{F3F84BCF-2B43-41F2-A8F1-FAFB3A9241B4}"/>
              </a:ext>
            </a:extLst>
          </p:cNvPr>
          <p:cNvSpPr/>
          <p:nvPr/>
        </p:nvSpPr>
        <p:spPr>
          <a:xfrm>
            <a:off x="2815054" y="271605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hEART 1">
            <a:extLst>
              <a:ext uri="{FF2B5EF4-FFF2-40B4-BE49-F238E27FC236}">
                <a16:creationId xmlns:a16="http://schemas.microsoft.com/office/drawing/2014/main" id="{10A16419-5288-4D86-9F19-BD9E3773F75E}"/>
              </a:ext>
            </a:extLst>
          </p:cNvPr>
          <p:cNvSpPr/>
          <p:nvPr/>
        </p:nvSpPr>
        <p:spPr>
          <a:xfrm>
            <a:off x="3724048" y="2707655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hEART 1">
            <a:extLst>
              <a:ext uri="{FF2B5EF4-FFF2-40B4-BE49-F238E27FC236}">
                <a16:creationId xmlns:a16="http://schemas.microsoft.com/office/drawing/2014/main" id="{92D66C46-66BE-40CB-8B4F-058FBF077A8C}"/>
              </a:ext>
            </a:extLst>
          </p:cNvPr>
          <p:cNvSpPr/>
          <p:nvPr/>
        </p:nvSpPr>
        <p:spPr>
          <a:xfrm>
            <a:off x="4650778" y="2706164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hEART 1">
            <a:extLst>
              <a:ext uri="{FF2B5EF4-FFF2-40B4-BE49-F238E27FC236}">
                <a16:creationId xmlns:a16="http://schemas.microsoft.com/office/drawing/2014/main" id="{7719C3CE-0008-442A-9956-B804B51D695D}"/>
              </a:ext>
            </a:extLst>
          </p:cNvPr>
          <p:cNvSpPr/>
          <p:nvPr/>
        </p:nvSpPr>
        <p:spPr>
          <a:xfrm>
            <a:off x="5603924" y="2706164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hEART 1">
            <a:extLst>
              <a:ext uri="{FF2B5EF4-FFF2-40B4-BE49-F238E27FC236}">
                <a16:creationId xmlns:a16="http://schemas.microsoft.com/office/drawing/2014/main" id="{3EBBF2F6-ED48-4CF4-9BE9-01C3C9905EFB}"/>
              </a:ext>
            </a:extLst>
          </p:cNvPr>
          <p:cNvSpPr/>
          <p:nvPr/>
        </p:nvSpPr>
        <p:spPr>
          <a:xfrm>
            <a:off x="6491807" y="2706164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hEART 1">
            <a:extLst>
              <a:ext uri="{FF2B5EF4-FFF2-40B4-BE49-F238E27FC236}">
                <a16:creationId xmlns:a16="http://schemas.microsoft.com/office/drawing/2014/main" id="{353611B0-C880-4B35-BAEE-E2BAB91A6BA5}"/>
              </a:ext>
            </a:extLst>
          </p:cNvPr>
          <p:cNvSpPr/>
          <p:nvPr/>
        </p:nvSpPr>
        <p:spPr>
          <a:xfrm>
            <a:off x="7395497" y="2710827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hEART 1">
            <a:extLst>
              <a:ext uri="{FF2B5EF4-FFF2-40B4-BE49-F238E27FC236}">
                <a16:creationId xmlns:a16="http://schemas.microsoft.com/office/drawing/2014/main" id="{CCCC4D42-4A12-44F5-A53F-47201E446EE8}"/>
              </a:ext>
            </a:extLst>
          </p:cNvPr>
          <p:cNvSpPr/>
          <p:nvPr/>
        </p:nvSpPr>
        <p:spPr>
          <a:xfrm>
            <a:off x="8284506" y="2706164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hEART 1">
            <a:extLst>
              <a:ext uri="{FF2B5EF4-FFF2-40B4-BE49-F238E27FC236}">
                <a16:creationId xmlns:a16="http://schemas.microsoft.com/office/drawing/2014/main" id="{909AA291-6F52-4DAC-88E0-79BF9790848E}"/>
              </a:ext>
            </a:extLst>
          </p:cNvPr>
          <p:cNvSpPr/>
          <p:nvPr/>
        </p:nvSpPr>
        <p:spPr>
          <a:xfrm>
            <a:off x="9138720" y="2710827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hEART 1">
            <a:extLst>
              <a:ext uri="{FF2B5EF4-FFF2-40B4-BE49-F238E27FC236}">
                <a16:creationId xmlns:a16="http://schemas.microsoft.com/office/drawing/2014/main" id="{21E36856-6605-44BF-9166-BA0601049D32}"/>
              </a:ext>
            </a:extLst>
          </p:cNvPr>
          <p:cNvSpPr/>
          <p:nvPr/>
        </p:nvSpPr>
        <p:spPr>
          <a:xfrm>
            <a:off x="10752087" y="2706165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hEART 1">
            <a:extLst>
              <a:ext uri="{FF2B5EF4-FFF2-40B4-BE49-F238E27FC236}">
                <a16:creationId xmlns:a16="http://schemas.microsoft.com/office/drawing/2014/main" id="{B272F248-7A5B-4CDE-B9E3-BB5A21BD7B59}"/>
              </a:ext>
            </a:extLst>
          </p:cNvPr>
          <p:cNvSpPr/>
          <p:nvPr/>
        </p:nvSpPr>
        <p:spPr>
          <a:xfrm>
            <a:off x="9962662" y="2706164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hEART 1">
            <a:extLst>
              <a:ext uri="{FF2B5EF4-FFF2-40B4-BE49-F238E27FC236}">
                <a16:creationId xmlns:a16="http://schemas.microsoft.com/office/drawing/2014/main" id="{AA0DC7D3-7ABD-4135-8DD5-672F471CBBE8}"/>
              </a:ext>
            </a:extLst>
          </p:cNvPr>
          <p:cNvSpPr/>
          <p:nvPr/>
        </p:nvSpPr>
        <p:spPr>
          <a:xfrm>
            <a:off x="2815054" y="3778286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hEART 1">
            <a:extLst>
              <a:ext uri="{FF2B5EF4-FFF2-40B4-BE49-F238E27FC236}">
                <a16:creationId xmlns:a16="http://schemas.microsoft.com/office/drawing/2014/main" id="{B5C17599-2619-4EAD-AC0C-CC9443604B56}"/>
              </a:ext>
            </a:extLst>
          </p:cNvPr>
          <p:cNvSpPr/>
          <p:nvPr/>
        </p:nvSpPr>
        <p:spPr>
          <a:xfrm>
            <a:off x="3724048" y="3769889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hEART 1">
            <a:extLst>
              <a:ext uri="{FF2B5EF4-FFF2-40B4-BE49-F238E27FC236}">
                <a16:creationId xmlns:a16="http://schemas.microsoft.com/office/drawing/2014/main" id="{258557C1-8024-4960-8D1B-A61DF9212A46}"/>
              </a:ext>
            </a:extLst>
          </p:cNvPr>
          <p:cNvSpPr/>
          <p:nvPr/>
        </p:nvSpPr>
        <p:spPr>
          <a:xfrm>
            <a:off x="4650778" y="37683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hEART 1">
            <a:extLst>
              <a:ext uri="{FF2B5EF4-FFF2-40B4-BE49-F238E27FC236}">
                <a16:creationId xmlns:a16="http://schemas.microsoft.com/office/drawing/2014/main" id="{3CF80BA9-F2AF-45B7-ABE9-E352307F18BB}"/>
              </a:ext>
            </a:extLst>
          </p:cNvPr>
          <p:cNvSpPr/>
          <p:nvPr/>
        </p:nvSpPr>
        <p:spPr>
          <a:xfrm>
            <a:off x="5603924" y="37683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hEART 1">
            <a:extLst>
              <a:ext uri="{FF2B5EF4-FFF2-40B4-BE49-F238E27FC236}">
                <a16:creationId xmlns:a16="http://schemas.microsoft.com/office/drawing/2014/main" id="{A9128D77-6F7F-479D-9DED-18BF71AB3510}"/>
              </a:ext>
            </a:extLst>
          </p:cNvPr>
          <p:cNvSpPr/>
          <p:nvPr/>
        </p:nvSpPr>
        <p:spPr>
          <a:xfrm>
            <a:off x="6491807" y="37683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hEART 1">
            <a:extLst>
              <a:ext uri="{FF2B5EF4-FFF2-40B4-BE49-F238E27FC236}">
                <a16:creationId xmlns:a16="http://schemas.microsoft.com/office/drawing/2014/main" id="{9C41870C-D8F9-4383-9C54-0F999BF522D8}"/>
              </a:ext>
            </a:extLst>
          </p:cNvPr>
          <p:cNvSpPr/>
          <p:nvPr/>
        </p:nvSpPr>
        <p:spPr>
          <a:xfrm>
            <a:off x="7395497" y="377306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hEART 1">
            <a:extLst>
              <a:ext uri="{FF2B5EF4-FFF2-40B4-BE49-F238E27FC236}">
                <a16:creationId xmlns:a16="http://schemas.microsoft.com/office/drawing/2014/main" id="{D83E2FC7-68C3-404D-84F0-86741249545F}"/>
              </a:ext>
            </a:extLst>
          </p:cNvPr>
          <p:cNvSpPr/>
          <p:nvPr/>
        </p:nvSpPr>
        <p:spPr>
          <a:xfrm>
            <a:off x="8284506" y="37683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hEART 1">
            <a:extLst>
              <a:ext uri="{FF2B5EF4-FFF2-40B4-BE49-F238E27FC236}">
                <a16:creationId xmlns:a16="http://schemas.microsoft.com/office/drawing/2014/main" id="{7CA03A22-F3EF-4C69-9F60-172E07476A98}"/>
              </a:ext>
            </a:extLst>
          </p:cNvPr>
          <p:cNvSpPr/>
          <p:nvPr/>
        </p:nvSpPr>
        <p:spPr>
          <a:xfrm>
            <a:off x="9138720" y="377306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hEART 1">
            <a:extLst>
              <a:ext uri="{FF2B5EF4-FFF2-40B4-BE49-F238E27FC236}">
                <a16:creationId xmlns:a16="http://schemas.microsoft.com/office/drawing/2014/main" id="{3B9B27A5-D0E8-4D20-B4F3-31418D84BBCA}"/>
              </a:ext>
            </a:extLst>
          </p:cNvPr>
          <p:cNvSpPr/>
          <p:nvPr/>
        </p:nvSpPr>
        <p:spPr>
          <a:xfrm>
            <a:off x="10752087" y="3768399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ART 1">
            <a:extLst>
              <a:ext uri="{FF2B5EF4-FFF2-40B4-BE49-F238E27FC236}">
                <a16:creationId xmlns:a16="http://schemas.microsoft.com/office/drawing/2014/main" id="{A539EF0B-D4CD-485A-A65B-B30499946811}"/>
              </a:ext>
            </a:extLst>
          </p:cNvPr>
          <p:cNvSpPr/>
          <p:nvPr/>
        </p:nvSpPr>
        <p:spPr>
          <a:xfrm>
            <a:off x="9962662" y="37683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hEART 1">
            <a:extLst>
              <a:ext uri="{FF2B5EF4-FFF2-40B4-BE49-F238E27FC236}">
                <a16:creationId xmlns:a16="http://schemas.microsoft.com/office/drawing/2014/main" id="{86C07C18-196A-4E9F-872E-F7D6FE143447}"/>
              </a:ext>
            </a:extLst>
          </p:cNvPr>
          <p:cNvSpPr/>
          <p:nvPr/>
        </p:nvSpPr>
        <p:spPr>
          <a:xfrm>
            <a:off x="2815054" y="4936086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ART 1">
            <a:extLst>
              <a:ext uri="{FF2B5EF4-FFF2-40B4-BE49-F238E27FC236}">
                <a16:creationId xmlns:a16="http://schemas.microsoft.com/office/drawing/2014/main" id="{82448231-396D-4253-A132-67AD2E6F78CB}"/>
              </a:ext>
            </a:extLst>
          </p:cNvPr>
          <p:cNvSpPr/>
          <p:nvPr/>
        </p:nvSpPr>
        <p:spPr>
          <a:xfrm>
            <a:off x="3724048" y="4927689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hEART 1">
            <a:extLst>
              <a:ext uri="{FF2B5EF4-FFF2-40B4-BE49-F238E27FC236}">
                <a16:creationId xmlns:a16="http://schemas.microsoft.com/office/drawing/2014/main" id="{72C7F6AF-5EAF-47E5-B442-321CD4085266}"/>
              </a:ext>
            </a:extLst>
          </p:cNvPr>
          <p:cNvSpPr/>
          <p:nvPr/>
        </p:nvSpPr>
        <p:spPr>
          <a:xfrm>
            <a:off x="4650778" y="49261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hEART 1">
            <a:extLst>
              <a:ext uri="{FF2B5EF4-FFF2-40B4-BE49-F238E27FC236}">
                <a16:creationId xmlns:a16="http://schemas.microsoft.com/office/drawing/2014/main" id="{5396D743-39FA-4DCD-AE46-8A7B5C35056E}"/>
              </a:ext>
            </a:extLst>
          </p:cNvPr>
          <p:cNvSpPr/>
          <p:nvPr/>
        </p:nvSpPr>
        <p:spPr>
          <a:xfrm>
            <a:off x="5603924" y="49261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hEART 1">
            <a:extLst>
              <a:ext uri="{FF2B5EF4-FFF2-40B4-BE49-F238E27FC236}">
                <a16:creationId xmlns:a16="http://schemas.microsoft.com/office/drawing/2014/main" id="{556D1979-C06E-4D01-9F94-83F6CEE00ECD}"/>
              </a:ext>
            </a:extLst>
          </p:cNvPr>
          <p:cNvSpPr/>
          <p:nvPr/>
        </p:nvSpPr>
        <p:spPr>
          <a:xfrm>
            <a:off x="6491807" y="49261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hEART 1">
            <a:extLst>
              <a:ext uri="{FF2B5EF4-FFF2-40B4-BE49-F238E27FC236}">
                <a16:creationId xmlns:a16="http://schemas.microsoft.com/office/drawing/2014/main" id="{F7B2EA79-7784-4353-8248-0D1EEC13D54F}"/>
              </a:ext>
            </a:extLst>
          </p:cNvPr>
          <p:cNvSpPr/>
          <p:nvPr/>
        </p:nvSpPr>
        <p:spPr>
          <a:xfrm>
            <a:off x="7395497" y="493086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hEART 1">
            <a:extLst>
              <a:ext uri="{FF2B5EF4-FFF2-40B4-BE49-F238E27FC236}">
                <a16:creationId xmlns:a16="http://schemas.microsoft.com/office/drawing/2014/main" id="{CC2D382D-AE0C-4FCA-8B0D-F5A79A1A3E89}"/>
              </a:ext>
            </a:extLst>
          </p:cNvPr>
          <p:cNvSpPr/>
          <p:nvPr/>
        </p:nvSpPr>
        <p:spPr>
          <a:xfrm>
            <a:off x="8284506" y="49261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hEART 1">
            <a:extLst>
              <a:ext uri="{FF2B5EF4-FFF2-40B4-BE49-F238E27FC236}">
                <a16:creationId xmlns:a16="http://schemas.microsoft.com/office/drawing/2014/main" id="{29043158-D29B-4150-B4FD-25427FB1EFF7}"/>
              </a:ext>
            </a:extLst>
          </p:cNvPr>
          <p:cNvSpPr/>
          <p:nvPr/>
        </p:nvSpPr>
        <p:spPr>
          <a:xfrm>
            <a:off x="9138720" y="4930861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hEART 1">
            <a:extLst>
              <a:ext uri="{FF2B5EF4-FFF2-40B4-BE49-F238E27FC236}">
                <a16:creationId xmlns:a16="http://schemas.microsoft.com/office/drawing/2014/main" id="{3D5F4379-6D44-4FCA-9F35-7B4CF7A55BAE}"/>
              </a:ext>
            </a:extLst>
          </p:cNvPr>
          <p:cNvSpPr/>
          <p:nvPr/>
        </p:nvSpPr>
        <p:spPr>
          <a:xfrm>
            <a:off x="10752087" y="4926199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hEART 1">
            <a:extLst>
              <a:ext uri="{FF2B5EF4-FFF2-40B4-BE49-F238E27FC236}">
                <a16:creationId xmlns:a16="http://schemas.microsoft.com/office/drawing/2014/main" id="{821A1624-748E-4FC6-92C2-4455FF503F4C}"/>
              </a:ext>
            </a:extLst>
          </p:cNvPr>
          <p:cNvSpPr/>
          <p:nvPr/>
        </p:nvSpPr>
        <p:spPr>
          <a:xfrm>
            <a:off x="9962662" y="4926198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hEART 1">
            <a:extLst>
              <a:ext uri="{FF2B5EF4-FFF2-40B4-BE49-F238E27FC236}">
                <a16:creationId xmlns:a16="http://schemas.microsoft.com/office/drawing/2014/main" id="{F4ED775C-65B9-498D-8C08-3BAFD93A8C22}"/>
              </a:ext>
            </a:extLst>
          </p:cNvPr>
          <p:cNvSpPr/>
          <p:nvPr/>
        </p:nvSpPr>
        <p:spPr>
          <a:xfrm>
            <a:off x="2815054" y="5998320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hEART 1">
            <a:extLst>
              <a:ext uri="{FF2B5EF4-FFF2-40B4-BE49-F238E27FC236}">
                <a16:creationId xmlns:a16="http://schemas.microsoft.com/office/drawing/2014/main" id="{689960DF-F449-4843-A575-EFF21DC83B2D}"/>
              </a:ext>
            </a:extLst>
          </p:cNvPr>
          <p:cNvSpPr/>
          <p:nvPr/>
        </p:nvSpPr>
        <p:spPr>
          <a:xfrm>
            <a:off x="3724048" y="5989923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hEART 1">
            <a:extLst>
              <a:ext uri="{FF2B5EF4-FFF2-40B4-BE49-F238E27FC236}">
                <a16:creationId xmlns:a16="http://schemas.microsoft.com/office/drawing/2014/main" id="{3DAF22F0-2B7A-41F1-8344-AC7AC375350A}"/>
              </a:ext>
            </a:extLst>
          </p:cNvPr>
          <p:cNvSpPr/>
          <p:nvPr/>
        </p:nvSpPr>
        <p:spPr>
          <a:xfrm>
            <a:off x="4650778" y="598843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hEART 1">
            <a:extLst>
              <a:ext uri="{FF2B5EF4-FFF2-40B4-BE49-F238E27FC236}">
                <a16:creationId xmlns:a16="http://schemas.microsoft.com/office/drawing/2014/main" id="{A66934CB-BD79-47EE-A320-AF1C554E1B53}"/>
              </a:ext>
            </a:extLst>
          </p:cNvPr>
          <p:cNvSpPr/>
          <p:nvPr/>
        </p:nvSpPr>
        <p:spPr>
          <a:xfrm>
            <a:off x="5603924" y="598843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hEART 1">
            <a:extLst>
              <a:ext uri="{FF2B5EF4-FFF2-40B4-BE49-F238E27FC236}">
                <a16:creationId xmlns:a16="http://schemas.microsoft.com/office/drawing/2014/main" id="{F5AEC0B9-5853-41ED-A000-E84CA1E751E3}"/>
              </a:ext>
            </a:extLst>
          </p:cNvPr>
          <p:cNvSpPr/>
          <p:nvPr/>
        </p:nvSpPr>
        <p:spPr>
          <a:xfrm>
            <a:off x="6491807" y="598843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hEART 1">
            <a:extLst>
              <a:ext uri="{FF2B5EF4-FFF2-40B4-BE49-F238E27FC236}">
                <a16:creationId xmlns:a16="http://schemas.microsoft.com/office/drawing/2014/main" id="{BD45338D-F423-4457-A875-3423935EC254}"/>
              </a:ext>
            </a:extLst>
          </p:cNvPr>
          <p:cNvSpPr/>
          <p:nvPr/>
        </p:nvSpPr>
        <p:spPr>
          <a:xfrm>
            <a:off x="7395497" y="5993095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hEART 1">
            <a:extLst>
              <a:ext uri="{FF2B5EF4-FFF2-40B4-BE49-F238E27FC236}">
                <a16:creationId xmlns:a16="http://schemas.microsoft.com/office/drawing/2014/main" id="{001883A7-7A0E-48BC-8EDC-A1FBB2352073}"/>
              </a:ext>
            </a:extLst>
          </p:cNvPr>
          <p:cNvSpPr/>
          <p:nvPr/>
        </p:nvSpPr>
        <p:spPr>
          <a:xfrm>
            <a:off x="8284506" y="598843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hEART 1">
            <a:extLst>
              <a:ext uri="{FF2B5EF4-FFF2-40B4-BE49-F238E27FC236}">
                <a16:creationId xmlns:a16="http://schemas.microsoft.com/office/drawing/2014/main" id="{2B24CBFA-4651-403C-91C3-5BD085BA65E9}"/>
              </a:ext>
            </a:extLst>
          </p:cNvPr>
          <p:cNvSpPr/>
          <p:nvPr/>
        </p:nvSpPr>
        <p:spPr>
          <a:xfrm>
            <a:off x="9138720" y="5993095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hEART 1">
            <a:extLst>
              <a:ext uri="{FF2B5EF4-FFF2-40B4-BE49-F238E27FC236}">
                <a16:creationId xmlns:a16="http://schemas.microsoft.com/office/drawing/2014/main" id="{A6CAA5EA-EDFD-4B35-80D8-A4F746C55FFA}"/>
              </a:ext>
            </a:extLst>
          </p:cNvPr>
          <p:cNvSpPr/>
          <p:nvPr/>
        </p:nvSpPr>
        <p:spPr>
          <a:xfrm>
            <a:off x="10752087" y="5988433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hEART 1">
            <a:extLst>
              <a:ext uri="{FF2B5EF4-FFF2-40B4-BE49-F238E27FC236}">
                <a16:creationId xmlns:a16="http://schemas.microsoft.com/office/drawing/2014/main" id="{A6EC8298-FD78-4D04-85CB-0E81D950E0BF}"/>
              </a:ext>
            </a:extLst>
          </p:cNvPr>
          <p:cNvSpPr/>
          <p:nvPr/>
        </p:nvSpPr>
        <p:spPr>
          <a:xfrm>
            <a:off x="9962662" y="5988432"/>
            <a:ext cx="541175" cy="479563"/>
          </a:xfrm>
          <a:prstGeom prst="hear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0" name="Graphic 99" descr="Home">
            <a:hlinkClick r:id="rId5" action="ppaction://hlinksldjump"/>
            <a:extLst>
              <a:ext uri="{FF2B5EF4-FFF2-40B4-BE49-F238E27FC236}">
                <a16:creationId xmlns:a16="http://schemas.microsoft.com/office/drawing/2014/main" id="{D75E28ED-5BFE-4B08-91C5-8178E8B23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53310" y="6113952"/>
            <a:ext cx="620669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3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9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0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4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1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1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>
                      <p:stCondLst>
                        <p:cond delay="0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3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4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5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5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6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6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7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7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28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8" fill="hold">
                      <p:stCondLst>
                        <p:cond delay="0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2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2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29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0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0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0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1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1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1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8" fill="hold">
                      <p:stCondLst>
                        <p:cond delay="0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2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0" fill="hold">
                      <p:stCondLst>
                        <p:cond delay="indefinite"/>
                      </p:stCondLst>
                      <p:childTnLst>
                        <p:par>
                          <p:cTn id="341" fill="hold">
                            <p:stCondLst>
                              <p:cond delay="0"/>
                            </p:stCondLst>
                            <p:childTnLst>
                              <p:par>
                                <p:cTn id="3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4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4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5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5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6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7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7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7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8" fill="hold">
                      <p:stCondLst>
                        <p:cond delay="0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8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8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5" fill="hold">
                      <p:stCondLst>
                        <p:cond delay="indefinite"/>
                      </p:stCondLst>
                      <p:childTnLst>
                        <p:par>
                          <p:cTn id="386" fill="hold">
                            <p:stCondLst>
                              <p:cond delay="0"/>
                            </p:stCondLst>
                            <p:childTnLst>
                              <p:par>
                                <p:cTn id="38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38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39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39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3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0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40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8" fill="hold">
                      <p:stCondLst>
                        <p:cond delay="0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4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4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3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8" fill="hold">
                      <p:stCondLst>
                        <p:cond delay="0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44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467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8" fill="hold">
                      <p:stCondLst>
                        <p:cond delay="0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4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4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0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0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0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51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1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1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0" fill="hold">
                      <p:stCondLst>
                        <p:cond delay="indefinite"/>
                      </p:stCondLst>
                      <p:childTnLst>
                        <p:par>
                          <p:cTn id="521" fill="hold">
                            <p:stCondLst>
                              <p:cond delay="0"/>
                            </p:stCondLst>
                            <p:childTnLst>
                              <p:par>
                                <p:cTn id="5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5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2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8" fill="hold">
                      <p:stCondLst>
                        <p:cond delay="0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3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3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54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4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4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0" fill="hold">
                      <p:stCondLst>
                        <p:cond delay="indefinite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5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55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5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8" fill="hold">
                      <p:stCondLst>
                        <p:cond delay="0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6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5" fill="hold">
                      <p:stCondLst>
                        <p:cond delay="indefinite"/>
                      </p:stCondLst>
                      <p:childTnLst>
                        <p:par>
                          <p:cTn id="566" fill="hold">
                            <p:stCondLst>
                              <p:cond delay="0"/>
                            </p:stCondLst>
                            <p:childTnLst>
                              <p:par>
                                <p:cTn id="5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5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9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0" fill="hold">
                      <p:stCondLst>
                        <p:cond delay="indefinite"/>
                      </p:stCondLst>
                      <p:childTnLst>
                        <p:par>
                          <p:cTn id="581" fill="hold">
                            <p:stCondLst>
                              <p:cond delay="0"/>
                            </p:stCondLst>
                            <p:childTnLst>
                              <p:par>
                                <p:cTn id="5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5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587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8" fill="hold">
                      <p:stCondLst>
                        <p:cond delay="0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5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59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59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0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0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0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0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0" fill="hold">
                      <p:stCondLst>
                        <p:cond delay="indefinite"/>
                      </p:stCondLst>
                      <p:childTnLst>
                        <p:par>
                          <p:cTn id="611" fill="hold">
                            <p:stCondLst>
                              <p:cond delay="0"/>
                            </p:stCondLst>
                            <p:childTnLst>
                              <p:par>
                                <p:cTn id="61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6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5" fill="hold">
                      <p:stCondLst>
                        <p:cond delay="indefinite"/>
                      </p:stCondLst>
                      <p:childTnLst>
                        <p:par>
                          <p:cTn id="626" fill="hold">
                            <p:stCondLst>
                              <p:cond delay="0"/>
                            </p:stCondLst>
                            <p:childTnLst>
                              <p:par>
                                <p:cTn id="62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6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0" fill="hold">
                      <p:stCondLst>
                        <p:cond delay="indefinite"/>
                      </p:stCondLst>
                      <p:childTnLst>
                        <p:par>
                          <p:cTn id="641" fill="hold">
                            <p:stCondLst>
                              <p:cond delay="0"/>
                            </p:stCondLst>
                            <p:childTnLst>
                              <p:par>
                                <p:cTn id="64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64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4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647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8" fill="hold">
                      <p:stCondLst>
                        <p:cond delay="0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5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5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5" fill="hold">
                      <p:stCondLst>
                        <p:cond delay="indefinite"/>
                      </p:stCondLst>
                      <p:childTnLst>
                        <p:par>
                          <p:cTn id="656" fill="hold">
                            <p:stCondLst>
                              <p:cond delay="0"/>
                            </p:stCondLst>
                            <p:childTnLst>
                              <p:par>
                                <p:cTn id="65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65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6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6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6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6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0" fill="hold">
                      <p:stCondLst>
                        <p:cond delay="indefinite"/>
                      </p:stCondLst>
                      <p:childTnLst>
                        <p:par>
                          <p:cTn id="671" fill="hold">
                            <p:stCondLst>
                              <p:cond delay="0"/>
                            </p:stCondLst>
                            <p:childTnLst>
                              <p:par>
                                <p:cTn id="67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67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7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6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677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8" fill="hold">
                      <p:stCondLst>
                        <p:cond delay="0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8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8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5" fill="hold">
                      <p:stCondLst>
                        <p:cond delay="indefinite"/>
                      </p:stCondLst>
                      <p:childTnLst>
                        <p:par>
                          <p:cTn id="686" fill="hold">
                            <p:stCondLst>
                              <p:cond delay="0"/>
                            </p:stCondLst>
                            <p:childTnLst>
                              <p:par>
                                <p:cTn id="68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68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69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9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69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69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fill="hold">
                      <p:stCondLst>
                        <p:cond delay="indefinite"/>
                      </p:stCondLst>
                      <p:childTnLst>
                        <p:par>
                          <p:cTn id="701" fill="hold">
                            <p:stCondLst>
                              <p:cond delay="0"/>
                            </p:stCondLst>
                            <p:childTnLst>
                              <p:par>
                                <p:cTn id="70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0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0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707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8" fill="hold">
                      <p:stCondLst>
                        <p:cond delay="0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7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7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5" fill="hold">
                      <p:stCondLst>
                        <p:cond delay="indefinite"/>
                      </p:stCondLst>
                      <p:childTnLst>
                        <p:par>
                          <p:cTn id="716" fill="hold">
                            <p:stCondLst>
                              <p:cond delay="0"/>
                            </p:stCondLst>
                            <p:childTnLst>
                              <p:par>
                                <p:cTn id="71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1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2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7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72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9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0" fill="hold">
                      <p:stCondLst>
                        <p:cond delay="indefinite"/>
                      </p:stCondLst>
                      <p:childTnLst>
                        <p:par>
                          <p:cTn id="731" fill="hold">
                            <p:stCondLst>
                              <p:cond delay="0"/>
                            </p:stCondLst>
                            <p:childTnLst>
                              <p:par>
                                <p:cTn id="73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3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3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3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8" fill="hold">
                      <p:stCondLst>
                        <p:cond delay="0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74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74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5" fill="hold">
                      <p:stCondLst>
                        <p:cond delay="indefinite"/>
                      </p:stCondLst>
                      <p:childTnLst>
                        <p:par>
                          <p:cTn id="746" fill="hold">
                            <p:stCondLst>
                              <p:cond delay="0"/>
                            </p:stCondLst>
                            <p:childTnLst>
                              <p:par>
                                <p:cTn id="74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4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4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5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75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75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0" fill="hold">
                      <p:stCondLst>
                        <p:cond delay="indefinite"/>
                      </p:stCondLst>
                      <p:childTnLst>
                        <p:par>
                          <p:cTn id="761" fill="hold">
                            <p:stCondLst>
                              <p:cond delay="0"/>
                            </p:stCondLst>
                            <p:childTnLst>
                              <p:par>
                                <p:cTn id="76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6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6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6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767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8" fill="hold">
                      <p:stCondLst>
                        <p:cond delay="0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77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77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4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5" fill="hold">
                      <p:stCondLst>
                        <p:cond delay="indefinite"/>
                      </p:stCondLst>
                      <p:childTnLst>
                        <p:par>
                          <p:cTn id="776" fill="hold">
                            <p:stCondLst>
                              <p:cond delay="0"/>
                            </p:stCondLst>
                            <p:childTnLst>
                              <p:par>
                                <p:cTn id="77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7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7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0" fill="hold">
                      <p:stCondLst>
                        <p:cond delay="indefinite"/>
                      </p:stCondLst>
                      <p:childTnLst>
                        <p:par>
                          <p:cTn id="791" fill="hold">
                            <p:stCondLst>
                              <p:cond delay="0"/>
                            </p:stCondLst>
                            <p:childTnLst>
                              <p:par>
                                <p:cTn id="79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794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79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79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8" fill="hold">
                      <p:stCondLst>
                        <p:cond delay="0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0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0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5" fill="hold">
                      <p:stCondLst>
                        <p:cond delay="indefinite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08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09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10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1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1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0" fill="hold">
                      <p:stCondLst>
                        <p:cond delay="indefinite"/>
                      </p:stCondLst>
                      <p:childTnLst>
                        <p:par>
                          <p:cTn id="821" fill="hold">
                            <p:stCondLst>
                              <p:cond delay="0"/>
                            </p:stCondLst>
                            <p:childTnLst>
                              <p:par>
                                <p:cTn id="82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2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2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2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27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8" fill="hold">
                      <p:stCondLst>
                        <p:cond delay="0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3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3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5" fill="hold">
                      <p:stCondLst>
                        <p:cond delay="indefinite"/>
                      </p:stCondLst>
                      <p:childTnLst>
                        <p:par>
                          <p:cTn id="836" fill="hold">
                            <p:stCondLst>
                              <p:cond delay="0"/>
                            </p:stCondLst>
                            <p:childTnLst>
                              <p:par>
                                <p:cTn id="83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8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39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4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4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4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0" fill="hold">
                      <p:stCondLst>
                        <p:cond delay="indefinite"/>
                      </p:stCondLst>
                      <p:childTnLst>
                        <p:par>
                          <p:cTn id="851" fill="hold">
                            <p:stCondLst>
                              <p:cond delay="0"/>
                            </p:stCondLst>
                            <p:childTnLst>
                              <p:par>
                                <p:cTn id="85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5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5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85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8" fill="hold">
                      <p:stCondLst>
                        <p:cond delay="0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5" fill="hold">
                      <p:stCondLst>
                        <p:cond delay="indefinite"/>
                      </p:stCondLst>
                      <p:childTnLst>
                        <p:par>
                          <p:cTn id="866" fill="hold">
                            <p:stCondLst>
                              <p:cond delay="0"/>
                            </p:stCondLst>
                            <p:childTnLst>
                              <p:par>
                                <p:cTn id="86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6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7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7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7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0" fill="hold">
                      <p:stCondLst>
                        <p:cond delay="indefinite"/>
                      </p:stCondLst>
                      <p:childTnLst>
                        <p:par>
                          <p:cTn id="881" fill="hold">
                            <p:stCondLst>
                              <p:cond delay="0"/>
                            </p:stCondLst>
                            <p:childTnLst>
                              <p:par>
                                <p:cTn id="882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8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88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887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8" fill="hold">
                      <p:stCondLst>
                        <p:cond delay="0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animClr clrSpc="rgb" dir="cw">
                                      <p:cBhvr>
                                        <p:cTn id="8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99"/>
                                      </p:to>
                                    </p:animClr>
                                    <p:set>
                                      <p:cBhvr>
                                        <p:cTn id="8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5" fill="hold">
                      <p:stCondLst>
                        <p:cond delay="indefinite"/>
                      </p:stCondLst>
                      <p:childTnLst>
                        <p:par>
                          <p:cTn id="896" fill="hold">
                            <p:stCondLst>
                              <p:cond delay="0"/>
                            </p:stCondLst>
                            <p:childTnLst>
                              <p:par>
                                <p:cTn id="897" presetID="19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animClr clrSpc="rgb" dir="cw">
                                      <p:cBhvr>
                                        <p:cTn id="89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7E6E6"/>
                                      </p:to>
                                    </p:animClr>
                                    <p:set>
                                      <p:cBhvr>
                                        <p:cTn id="90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4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6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33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6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alphaModFix amt="30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89D91F39-4F07-41AA-83C3-A185774C8D55}"/>
              </a:ext>
            </a:extLst>
          </p:cNvPr>
          <p:cNvSpPr/>
          <p:nvPr/>
        </p:nvSpPr>
        <p:spPr>
          <a:xfrm>
            <a:off x="1288472" y="1153989"/>
            <a:ext cx="9919855" cy="4550022"/>
          </a:xfrm>
          <a:prstGeom prst="roundRect">
            <a:avLst/>
          </a:prstGeom>
          <a:solidFill>
            <a:srgbClr val="CC99F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2A4102-A961-4181-B6B0-A115DB733C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17630" y="0"/>
            <a:ext cx="13227260" cy="117190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AE4AE0-8207-4326-AC13-072B22EEABF2}"/>
              </a:ext>
            </a:extLst>
          </p:cNvPr>
          <p:cNvCxnSpPr>
            <a:cxnSpLocks/>
          </p:cNvCxnSpPr>
          <p:nvPr/>
        </p:nvCxnSpPr>
        <p:spPr>
          <a:xfrm>
            <a:off x="43543" y="705694"/>
            <a:ext cx="12148457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glow rad="101600">
              <a:srgbClr val="FF66FF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1DC8C0E3-724C-4EB1-9254-1334D8B1A4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34835" y="1411389"/>
            <a:ext cx="9227128" cy="4078577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532F4BC-C43B-483D-8259-99DC09EA4C7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793693"/>
            <a:ext cx="12192000" cy="206430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FEF8F69-7408-4B30-BF39-CFD263EDB06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51275" y="1411389"/>
            <a:ext cx="707618" cy="705695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9BD5EDD5-F057-4B12-888D-AA098C1C82F3}"/>
              </a:ext>
            </a:extLst>
          </p:cNvPr>
          <p:cNvSpPr txBox="1"/>
          <p:nvPr/>
        </p:nvSpPr>
        <p:spPr>
          <a:xfrm>
            <a:off x="3158835" y="2117084"/>
            <a:ext cx="804949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atin typeface="Shadows Into Light" panose="02000000000000000000" pitchFamily="2" charset="0"/>
              </a:rPr>
              <a:t>Wrong word / sentence here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7E3A20B3-981C-43CE-A9B5-15072276CE74}"/>
              </a:ext>
            </a:extLst>
          </p:cNvPr>
          <p:cNvSpPr txBox="1"/>
          <p:nvPr/>
        </p:nvSpPr>
        <p:spPr>
          <a:xfrm>
            <a:off x="3158835" y="5401366"/>
            <a:ext cx="65081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Shadows Into Light" panose="02000000000000000000" pitchFamily="2" charset="0"/>
              </a:rPr>
              <a:t>Correct sentence here</a:t>
            </a:r>
          </a:p>
        </p:txBody>
      </p:sp>
      <p:pic>
        <p:nvPicPr>
          <p:cNvPr id="10" name="the-terror-of-flatlining-34031">
            <a:hlinkClick r:id="" action="ppaction://media"/>
            <a:extLst>
              <a:ext uri="{FF2B5EF4-FFF2-40B4-BE49-F238E27FC236}">
                <a16:creationId xmlns:a16="http://schemas.microsoft.com/office/drawing/2014/main" id="{97FB964C-6094-4A2B-863C-B5C881F1D35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244" end="2868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3760082" y="1917229"/>
            <a:ext cx="609600" cy="609600"/>
          </a:xfrm>
          <a:prstGeom prst="rect">
            <a:avLst/>
          </a:prstGeom>
        </p:spPr>
      </p:pic>
      <p:pic>
        <p:nvPicPr>
          <p:cNvPr id="3" name="Graphic 2" descr="Home">
            <a:hlinkClick r:id="rId11" action="ppaction://hlinksldjump"/>
            <a:extLst>
              <a:ext uri="{FF2B5EF4-FFF2-40B4-BE49-F238E27FC236}">
                <a16:creationId xmlns:a16="http://schemas.microsoft.com/office/drawing/2014/main" id="{160CD46D-5E97-4D70-A345-7BC4A43F00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0525" y="2367242"/>
            <a:ext cx="812218" cy="812218"/>
          </a:xfrm>
          <a:prstGeom prst="rect">
            <a:avLst/>
          </a:prstGeom>
        </p:spPr>
      </p:pic>
      <p:pic>
        <p:nvPicPr>
          <p:cNvPr id="5" name="Graphic 4" descr="Heart">
            <a:hlinkClick r:id="rId14" action="ppaction://hlinksldjump"/>
            <a:extLst>
              <a:ext uri="{FF2B5EF4-FFF2-40B4-BE49-F238E27FC236}">
                <a16:creationId xmlns:a16="http://schemas.microsoft.com/office/drawing/2014/main" id="{578EF64A-BC2F-4D1C-A65E-84ABA13F598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15488" y="3382304"/>
            <a:ext cx="812218" cy="8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45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4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11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5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450</Words>
  <Application>Microsoft Office PowerPoint</Application>
  <PresentationFormat>와이드스크린</PresentationFormat>
  <Paragraphs>59</Paragraphs>
  <Slides>14</Slides>
  <Notes>12</Notes>
  <HiddenSlides>0</HiddenSlides>
  <MMClips>10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Quirky Stitch</vt:lpstr>
      <vt:lpstr>Shadows Into Light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김재현</dc:creator>
  <cp:lastModifiedBy>USER</cp:lastModifiedBy>
  <cp:revision>18</cp:revision>
  <dcterms:created xsi:type="dcterms:W3CDTF">2024-09-30T04:46:27Z</dcterms:created>
  <dcterms:modified xsi:type="dcterms:W3CDTF">2024-10-08T02:44:54Z</dcterms:modified>
</cp:coreProperties>
</file>