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7C80"/>
    <a:srgbClr val="FF0066"/>
    <a:srgbClr val="FF0000"/>
    <a:srgbClr val="FFCC00"/>
    <a:srgbClr val="FF5050"/>
    <a:srgbClr val="99FF33"/>
    <a:srgbClr val="00CC00"/>
    <a:srgbClr val="660066"/>
    <a:srgbClr val="F6C2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2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9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8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5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4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4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7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CC68B-A56A-4B2B-9C24-C70A38FF1F77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0512-DEC9-4239-BB91-D0B2A1266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1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1DEC70E-44C0-4EAA-A8A2-5141FC8C819A}"/>
              </a:ext>
            </a:extLst>
          </p:cNvPr>
          <p:cNvGrpSpPr/>
          <p:nvPr/>
        </p:nvGrpSpPr>
        <p:grpSpPr>
          <a:xfrm>
            <a:off x="0" y="-1"/>
            <a:ext cx="9905999" cy="6846186"/>
            <a:chOff x="514029" y="372126"/>
            <a:chExt cx="4968671" cy="346282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F37188F-0CBF-4A2D-BEBB-68C3FE0B7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8C87C6-CA5C-48C2-8F21-CA6451A62589}"/>
                </a:ext>
              </a:extLst>
            </p:cNvPr>
            <p:cNvSpPr txBox="1"/>
            <p:nvPr/>
          </p:nvSpPr>
          <p:spPr>
            <a:xfrm>
              <a:off x="2039323" y="1289320"/>
              <a:ext cx="2101802" cy="1214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0" dirty="0">
                  <a:ln w="38100">
                    <a:solidFill>
                      <a:schemeClr val="tx1"/>
                    </a:solidFill>
                  </a:ln>
                  <a:solidFill>
                    <a:srgbClr val="FFC000"/>
                  </a:solidFill>
                  <a:latin typeface="Marykate" pitchFamily="2" charset="0"/>
                </a:rPr>
                <a:t>F</a:t>
              </a:r>
              <a:r>
                <a:rPr lang="en-US" sz="15000" dirty="0">
                  <a:ln w="38100">
                    <a:solidFill>
                      <a:schemeClr val="tx1"/>
                    </a:solidFill>
                  </a:ln>
                  <a:solidFill>
                    <a:schemeClr val="accent5">
                      <a:lumMod val="75000"/>
                    </a:schemeClr>
                  </a:solidFill>
                  <a:latin typeface="Marykate" pitchFamily="2" charset="0"/>
                </a:rPr>
                <a:t>r</a:t>
              </a:r>
              <a:r>
                <a:rPr lang="en-US" sz="15000" dirty="0">
                  <a:ln w="38100">
                    <a:solidFill>
                      <a:schemeClr val="tx1"/>
                    </a:solidFill>
                  </a:ln>
                  <a:solidFill>
                    <a:srgbClr val="92D050"/>
                  </a:solidFill>
                  <a:latin typeface="Marykate" pitchFamily="2" charset="0"/>
                </a:rPr>
                <a:t>u</a:t>
              </a:r>
              <a:r>
                <a:rPr lang="en-US" sz="15000" dirty="0">
                  <a:ln w="38100">
                    <a:solidFill>
                      <a:schemeClr val="tx1"/>
                    </a:solidFill>
                  </a:ln>
                  <a:solidFill>
                    <a:srgbClr val="FF0000"/>
                  </a:solidFill>
                  <a:latin typeface="Marykate" pitchFamily="2" charset="0"/>
                </a:rPr>
                <a:t>i</a:t>
              </a:r>
              <a:r>
                <a:rPr lang="en-US" sz="15000" dirty="0">
                  <a:ln w="38100">
                    <a:solidFill>
                      <a:schemeClr val="tx1"/>
                    </a:solidFill>
                  </a:ln>
                  <a:solidFill>
                    <a:srgbClr val="660066"/>
                  </a:solidFill>
                  <a:latin typeface="Marykate" pitchFamily="2" charset="0"/>
                </a:rPr>
                <a:t>t</a:t>
              </a:r>
              <a:r>
                <a:rPr lang="en-US" sz="15000" dirty="0">
                  <a:ln w="38100">
                    <a:solidFill>
                      <a:schemeClr val="tx1"/>
                    </a:solidFill>
                  </a:ln>
                  <a:solidFill>
                    <a:srgbClr val="FFC000"/>
                  </a:solidFill>
                  <a:latin typeface="Marykate" pitchFamily="2" charset="0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956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1DEC70E-44C0-4EAA-A8A2-5141FC8C819A}"/>
              </a:ext>
            </a:extLst>
          </p:cNvPr>
          <p:cNvGrpSpPr/>
          <p:nvPr/>
        </p:nvGrpSpPr>
        <p:grpSpPr>
          <a:xfrm>
            <a:off x="0" y="-27386"/>
            <a:ext cx="4968671" cy="3544413"/>
            <a:chOff x="514029" y="372126"/>
            <a:chExt cx="4968671" cy="354441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F37188F-0CBF-4A2D-BEBB-68C3FE0B7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1BE955-610E-4388-8ED1-A8D0176DC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2949" y="1179350"/>
              <a:ext cx="1630829" cy="1630829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8C87C6-CA5C-48C2-8F21-CA6451A62589}"/>
                </a:ext>
              </a:extLst>
            </p:cNvPr>
            <p:cNvSpPr txBox="1"/>
            <p:nvPr/>
          </p:nvSpPr>
          <p:spPr>
            <a:xfrm>
              <a:off x="2323200" y="3085542"/>
              <a:ext cx="162662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C000"/>
                  </a:solidFill>
                  <a:latin typeface="Marykate" pitchFamily="2" charset="0"/>
                </a:rPr>
                <a:t>orange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2EE93A6-83BE-4FE9-96CE-4A23F2E19DEF}"/>
              </a:ext>
            </a:extLst>
          </p:cNvPr>
          <p:cNvGrpSpPr/>
          <p:nvPr/>
        </p:nvGrpSpPr>
        <p:grpSpPr>
          <a:xfrm>
            <a:off x="4968670" y="-27386"/>
            <a:ext cx="4968671" cy="3517600"/>
            <a:chOff x="514029" y="372126"/>
            <a:chExt cx="4968671" cy="35176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32E3CE5-C4BC-45D2-99A8-B17698754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06E77C1-1AC4-40C9-9FBF-EB112952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8451" y="1111302"/>
              <a:ext cx="1779740" cy="177974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FD633F-B5D0-4F25-96FE-7A11B137E368}"/>
                </a:ext>
              </a:extLst>
            </p:cNvPr>
            <p:cNvSpPr txBox="1"/>
            <p:nvPr/>
          </p:nvSpPr>
          <p:spPr>
            <a:xfrm>
              <a:off x="2466364" y="3058729"/>
              <a:ext cx="16266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Marykate" pitchFamily="2" charset="0"/>
                </a:rPr>
                <a:t>papaya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F85292-8408-4FBE-B0C7-3E493B248215}"/>
              </a:ext>
            </a:extLst>
          </p:cNvPr>
          <p:cNvGrpSpPr/>
          <p:nvPr/>
        </p:nvGrpSpPr>
        <p:grpSpPr>
          <a:xfrm>
            <a:off x="0" y="3404835"/>
            <a:ext cx="4968671" cy="3517600"/>
            <a:chOff x="514029" y="372126"/>
            <a:chExt cx="4968671" cy="3517600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29045EC-5F60-4C8A-88B2-AC5A29D3C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9F83BD-BDC7-42D7-A1D5-99037E7DD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2949" y="1044372"/>
              <a:ext cx="1765807" cy="1765807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729F7E6-F753-460F-9EA5-18D262921E59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7C80"/>
                  </a:solidFill>
                  <a:latin typeface="Marykate" pitchFamily="2" charset="0"/>
                </a:rPr>
                <a:t>peach 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7D23C2-79E0-418C-8F97-598BA4E92AF8}"/>
              </a:ext>
            </a:extLst>
          </p:cNvPr>
          <p:cNvGrpSpPr/>
          <p:nvPr/>
        </p:nvGrpSpPr>
        <p:grpSpPr>
          <a:xfrm>
            <a:off x="4968670" y="3404835"/>
            <a:ext cx="4968671" cy="3517600"/>
            <a:chOff x="514029" y="372126"/>
            <a:chExt cx="4968671" cy="35176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788DE93-3619-454D-907C-277659C34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A4BFD50-969D-48A1-9226-79DC28594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6591" y="1044372"/>
              <a:ext cx="1886397" cy="1886397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3C82E73-31E7-45F7-A6E8-B641C42EA447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92D050"/>
                  </a:solidFill>
                  <a:latin typeface="Marykate" pitchFamily="2" charset="0"/>
                </a:rPr>
                <a:t>pear</a:t>
              </a:r>
              <a:r>
                <a:rPr lang="en-US" sz="4800" dirty="0">
                  <a:solidFill>
                    <a:srgbClr val="92D050"/>
                  </a:solidFill>
                  <a:latin typeface="Marykate" pitchFamily="2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900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1DEC70E-44C0-4EAA-A8A2-5141FC8C819A}"/>
              </a:ext>
            </a:extLst>
          </p:cNvPr>
          <p:cNvGrpSpPr/>
          <p:nvPr/>
        </p:nvGrpSpPr>
        <p:grpSpPr>
          <a:xfrm>
            <a:off x="0" y="-27386"/>
            <a:ext cx="4968671" cy="3517600"/>
            <a:chOff x="514029" y="372126"/>
            <a:chExt cx="4968671" cy="351760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F37188F-0CBF-4A2D-BEBB-68C3FE0B7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1BE955-610E-4388-8ED1-A8D0176DC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1734" y="760241"/>
              <a:ext cx="2353260" cy="235326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8C87C6-CA5C-48C2-8F21-CA6451A62589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99FF33"/>
                  </a:solidFill>
                  <a:latin typeface="Marykate" pitchFamily="2" charset="0"/>
                </a:rPr>
                <a:t>kiwi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2EE93A6-83BE-4FE9-96CE-4A23F2E19DEF}"/>
              </a:ext>
            </a:extLst>
          </p:cNvPr>
          <p:cNvGrpSpPr/>
          <p:nvPr/>
        </p:nvGrpSpPr>
        <p:grpSpPr>
          <a:xfrm>
            <a:off x="4968670" y="-27386"/>
            <a:ext cx="4968671" cy="3517600"/>
            <a:chOff x="514029" y="372126"/>
            <a:chExt cx="4968671" cy="35176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32E3CE5-C4BC-45D2-99A8-B17698754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06E77C1-1AC4-40C9-9FBF-EB112952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7193" y="915101"/>
              <a:ext cx="2088856" cy="2088856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FD633F-B5D0-4F25-96FE-7A11B137E368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C000"/>
                  </a:solidFill>
                  <a:latin typeface="Marykate" pitchFamily="2" charset="0"/>
                </a:rPr>
                <a:t>mango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F85292-8408-4FBE-B0C7-3E493B248215}"/>
              </a:ext>
            </a:extLst>
          </p:cNvPr>
          <p:cNvGrpSpPr/>
          <p:nvPr/>
        </p:nvGrpSpPr>
        <p:grpSpPr>
          <a:xfrm>
            <a:off x="0" y="3404835"/>
            <a:ext cx="4968671" cy="3462828"/>
            <a:chOff x="514029" y="372126"/>
            <a:chExt cx="4968671" cy="3462828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29045EC-5F60-4C8A-88B2-AC5A29D3C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9F83BD-BDC7-42D7-A1D5-99037E7DD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9241" y="981892"/>
              <a:ext cx="1995752" cy="1995752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729F7E6-F753-460F-9EA5-18D262921E59}"/>
                </a:ext>
              </a:extLst>
            </p:cNvPr>
            <p:cNvSpPr txBox="1"/>
            <p:nvPr/>
          </p:nvSpPr>
          <p:spPr>
            <a:xfrm>
              <a:off x="2157213" y="3003957"/>
              <a:ext cx="22169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FF00"/>
                  </a:solidFill>
                  <a:latin typeface="Marykate" pitchFamily="2" charset="0"/>
                </a:rPr>
                <a:t>pineapple 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7D23C2-79E0-418C-8F97-598BA4E92AF8}"/>
              </a:ext>
            </a:extLst>
          </p:cNvPr>
          <p:cNvGrpSpPr/>
          <p:nvPr/>
        </p:nvGrpSpPr>
        <p:grpSpPr>
          <a:xfrm>
            <a:off x="4968670" y="3404835"/>
            <a:ext cx="4968671" cy="3517600"/>
            <a:chOff x="514029" y="372126"/>
            <a:chExt cx="4968671" cy="35176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788DE93-3619-454D-907C-277659C34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A4BFD50-969D-48A1-9226-79DC28594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2402" y="849113"/>
              <a:ext cx="2154844" cy="2154844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3C82E73-31E7-45F7-A6E8-B641C42EA447}"/>
                </a:ext>
              </a:extLst>
            </p:cNvPr>
            <p:cNvSpPr txBox="1"/>
            <p:nvPr/>
          </p:nvSpPr>
          <p:spPr>
            <a:xfrm>
              <a:off x="2466364" y="3058729"/>
              <a:ext cx="17364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7030A0"/>
                  </a:solidFill>
                  <a:latin typeface="Marykate" pitchFamily="2" charset="0"/>
                </a:rPr>
                <a:t>grapes</a:t>
              </a:r>
              <a:endParaRPr lang="en-US" sz="4800" dirty="0">
                <a:solidFill>
                  <a:srgbClr val="7030A0"/>
                </a:solidFill>
                <a:latin typeface="Marykat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462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1DEC70E-44C0-4EAA-A8A2-5141FC8C819A}"/>
              </a:ext>
            </a:extLst>
          </p:cNvPr>
          <p:cNvGrpSpPr/>
          <p:nvPr/>
        </p:nvGrpSpPr>
        <p:grpSpPr>
          <a:xfrm>
            <a:off x="0" y="-27386"/>
            <a:ext cx="4968671" cy="3517600"/>
            <a:chOff x="514029" y="372126"/>
            <a:chExt cx="4968671" cy="351760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F37188F-0CBF-4A2D-BEBB-68C3FE0B7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1BE955-610E-4388-8ED1-A8D0176DC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5069" y="1062977"/>
              <a:ext cx="1940980" cy="194098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8C87C6-CA5C-48C2-8F21-CA6451A62589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FF00"/>
                  </a:solidFill>
                  <a:latin typeface="Marykate" pitchFamily="2" charset="0"/>
                </a:rPr>
                <a:t>lemon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2EE93A6-83BE-4FE9-96CE-4A23F2E19DEF}"/>
              </a:ext>
            </a:extLst>
          </p:cNvPr>
          <p:cNvGrpSpPr/>
          <p:nvPr/>
        </p:nvGrpSpPr>
        <p:grpSpPr>
          <a:xfrm>
            <a:off x="4968670" y="-27386"/>
            <a:ext cx="4968671" cy="3517600"/>
            <a:chOff x="514029" y="372126"/>
            <a:chExt cx="4968671" cy="35176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32E3CE5-C4BC-45D2-99A8-B17698754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06E77C1-1AC4-40C9-9FBF-EB112952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237" y="1062977"/>
              <a:ext cx="1760278" cy="1760278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FD633F-B5D0-4F25-96FE-7A11B137E368}"/>
                </a:ext>
              </a:extLst>
            </p:cNvPr>
            <p:cNvSpPr txBox="1"/>
            <p:nvPr/>
          </p:nvSpPr>
          <p:spPr>
            <a:xfrm>
              <a:off x="2131843" y="3058729"/>
              <a:ext cx="25249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Marykate" pitchFamily="2" charset="0"/>
                </a:rPr>
                <a:t>strawberry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F85292-8408-4FBE-B0C7-3E493B248215}"/>
              </a:ext>
            </a:extLst>
          </p:cNvPr>
          <p:cNvGrpSpPr/>
          <p:nvPr/>
        </p:nvGrpSpPr>
        <p:grpSpPr>
          <a:xfrm>
            <a:off x="0" y="3404835"/>
            <a:ext cx="4968671" cy="3504473"/>
            <a:chOff x="514029" y="372126"/>
            <a:chExt cx="4968671" cy="3504473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29045EC-5F60-4C8A-88B2-AC5A29D3C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9F83BD-BDC7-42D7-A1D5-99037E7DD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7235" y="1020299"/>
              <a:ext cx="1878008" cy="1878008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729F7E6-F753-460F-9EA5-18D262921E59}"/>
                </a:ext>
              </a:extLst>
            </p:cNvPr>
            <p:cNvSpPr txBox="1"/>
            <p:nvPr/>
          </p:nvSpPr>
          <p:spPr>
            <a:xfrm>
              <a:off x="1985069" y="3045602"/>
              <a:ext cx="25921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5050"/>
                  </a:solidFill>
                  <a:latin typeface="Marykate" pitchFamily="2" charset="0"/>
                </a:rPr>
                <a:t>watermelon</a:t>
              </a:r>
              <a:r>
                <a:rPr lang="en-US" sz="4800" dirty="0">
                  <a:ln w="19050">
                    <a:solidFill>
                      <a:schemeClr val="bg1"/>
                    </a:solidFill>
                  </a:ln>
                  <a:latin typeface="Marykate" pitchFamily="2" charset="0"/>
                </a:rPr>
                <a:t> 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7D23C2-79E0-418C-8F97-598BA4E92AF8}"/>
              </a:ext>
            </a:extLst>
          </p:cNvPr>
          <p:cNvGrpSpPr/>
          <p:nvPr/>
        </p:nvGrpSpPr>
        <p:grpSpPr>
          <a:xfrm>
            <a:off x="4968670" y="3404835"/>
            <a:ext cx="4968671" cy="3504472"/>
            <a:chOff x="514029" y="372126"/>
            <a:chExt cx="4968671" cy="3504472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788DE93-3619-454D-907C-277659C34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A4BFD50-969D-48A1-9226-79DC28594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1843" y="1146583"/>
              <a:ext cx="1676672" cy="1676672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3C82E73-31E7-45F7-A6E8-B641C42EA447}"/>
                </a:ext>
              </a:extLst>
            </p:cNvPr>
            <p:cNvSpPr txBox="1"/>
            <p:nvPr/>
          </p:nvSpPr>
          <p:spPr>
            <a:xfrm>
              <a:off x="2245129" y="3045601"/>
              <a:ext cx="19409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0066"/>
                  </a:solidFill>
                  <a:latin typeface="Marykate" pitchFamily="2" charset="0"/>
                </a:rPr>
                <a:t>cherry</a:t>
              </a:r>
              <a:endParaRPr lang="en-US" sz="4800" dirty="0">
                <a:solidFill>
                  <a:srgbClr val="FF0066"/>
                </a:solidFill>
                <a:latin typeface="Marykat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138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1DEC70E-44C0-4EAA-A8A2-5141FC8C819A}"/>
              </a:ext>
            </a:extLst>
          </p:cNvPr>
          <p:cNvGrpSpPr/>
          <p:nvPr/>
        </p:nvGrpSpPr>
        <p:grpSpPr>
          <a:xfrm>
            <a:off x="0" y="-27386"/>
            <a:ext cx="4968671" cy="3517600"/>
            <a:chOff x="514029" y="372126"/>
            <a:chExt cx="4968671" cy="351760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F37188F-0CBF-4A2D-BEBB-68C3FE0B7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1BE955-610E-4388-8ED1-A8D0176DC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3695" y="1011911"/>
              <a:ext cx="1862354" cy="1862354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8C87C6-CA5C-48C2-8F21-CA6451A62589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C00000"/>
                  </a:solidFill>
                  <a:latin typeface="Marykate" pitchFamily="2" charset="0"/>
                </a:rPr>
                <a:t>apple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2EE93A6-83BE-4FE9-96CE-4A23F2E19DEF}"/>
              </a:ext>
            </a:extLst>
          </p:cNvPr>
          <p:cNvGrpSpPr/>
          <p:nvPr/>
        </p:nvGrpSpPr>
        <p:grpSpPr>
          <a:xfrm>
            <a:off x="4968670" y="-27386"/>
            <a:ext cx="4968671" cy="3517599"/>
            <a:chOff x="514029" y="372126"/>
            <a:chExt cx="4968671" cy="3517599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32E3CE5-C4BC-45D2-99A8-B17698754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06E77C1-1AC4-40C9-9FBF-EB112952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234" y="812046"/>
              <a:ext cx="2292271" cy="229227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FD633F-B5D0-4F25-96FE-7A11B137E368}"/>
                </a:ext>
              </a:extLst>
            </p:cNvPr>
            <p:cNvSpPr txBox="1"/>
            <p:nvPr/>
          </p:nvSpPr>
          <p:spPr>
            <a:xfrm>
              <a:off x="2422658" y="3058728"/>
              <a:ext cx="1572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CC00"/>
                  </a:solidFill>
                  <a:latin typeface="Marykate" pitchFamily="2" charset="0"/>
                </a:rPr>
                <a:t>banana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F85292-8408-4FBE-B0C7-3E493B248215}"/>
              </a:ext>
            </a:extLst>
          </p:cNvPr>
          <p:cNvGrpSpPr/>
          <p:nvPr/>
        </p:nvGrpSpPr>
        <p:grpSpPr>
          <a:xfrm>
            <a:off x="0" y="3404835"/>
            <a:ext cx="4968671" cy="3517599"/>
            <a:chOff x="514029" y="372126"/>
            <a:chExt cx="4968671" cy="3517599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29045EC-5F60-4C8A-88B2-AC5A29D3C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9F83BD-BDC7-42D7-A1D5-99037E7DD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205" y="929145"/>
              <a:ext cx="1945120" cy="194512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729F7E6-F753-460F-9EA5-18D262921E59}"/>
                </a:ext>
              </a:extLst>
            </p:cNvPr>
            <p:cNvSpPr txBox="1"/>
            <p:nvPr/>
          </p:nvSpPr>
          <p:spPr>
            <a:xfrm>
              <a:off x="1756481" y="3058728"/>
              <a:ext cx="26905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Marykate" pitchFamily="2" charset="0"/>
                </a:rPr>
                <a:t>dragon fruit 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7D23C2-79E0-418C-8F97-598BA4E92AF8}"/>
              </a:ext>
            </a:extLst>
          </p:cNvPr>
          <p:cNvGrpSpPr/>
          <p:nvPr/>
        </p:nvGrpSpPr>
        <p:grpSpPr>
          <a:xfrm>
            <a:off x="4968670" y="3404835"/>
            <a:ext cx="4968671" cy="3517600"/>
            <a:chOff x="514029" y="372126"/>
            <a:chExt cx="4968671" cy="35176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788DE93-3619-454D-907C-277659C34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A4BFD50-969D-48A1-9226-79DC28594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94558" y="1060010"/>
              <a:ext cx="1943947" cy="1943947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3C82E73-31E7-45F7-A6E8-B641C42EA447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Marykate" pitchFamily="2" charset="0"/>
                </a:rPr>
                <a:t>durian</a:t>
              </a:r>
              <a:endParaRPr lang="en-US" sz="4800" dirty="0">
                <a:solidFill>
                  <a:schemeClr val="accent6">
                    <a:lumMod val="75000"/>
                  </a:schemeClr>
                </a:solidFill>
                <a:latin typeface="Marykat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21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1DEC70E-44C0-4EAA-A8A2-5141FC8C819A}"/>
              </a:ext>
            </a:extLst>
          </p:cNvPr>
          <p:cNvGrpSpPr/>
          <p:nvPr/>
        </p:nvGrpSpPr>
        <p:grpSpPr>
          <a:xfrm>
            <a:off x="0" y="-27386"/>
            <a:ext cx="4968671" cy="3512370"/>
            <a:chOff x="514029" y="372126"/>
            <a:chExt cx="4968671" cy="351237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F37188F-0CBF-4A2D-BEBB-68C3FE0B7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91BE955-610E-4388-8ED1-A8D0176DC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3695" y="1011911"/>
              <a:ext cx="1862354" cy="1862354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8C87C6-CA5C-48C2-8F21-CA6451A62589}"/>
                </a:ext>
              </a:extLst>
            </p:cNvPr>
            <p:cNvSpPr txBox="1"/>
            <p:nvPr/>
          </p:nvSpPr>
          <p:spPr>
            <a:xfrm>
              <a:off x="2011873" y="3053499"/>
              <a:ext cx="25624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Marykate" pitchFamily="2" charset="0"/>
                </a:rPr>
                <a:t>blueberry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2EE93A6-83BE-4FE9-96CE-4A23F2E19DEF}"/>
              </a:ext>
            </a:extLst>
          </p:cNvPr>
          <p:cNvGrpSpPr/>
          <p:nvPr/>
        </p:nvGrpSpPr>
        <p:grpSpPr>
          <a:xfrm>
            <a:off x="4968670" y="-27386"/>
            <a:ext cx="4968671" cy="3512369"/>
            <a:chOff x="514029" y="372126"/>
            <a:chExt cx="4968671" cy="3512369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32E3CE5-C4BC-45D2-99A8-B17698754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06E77C1-1AC4-40C9-9FBF-EB112952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7956" y="1063716"/>
              <a:ext cx="1810549" cy="1810549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FD633F-B5D0-4F25-96FE-7A11B137E368}"/>
                </a:ext>
              </a:extLst>
            </p:cNvPr>
            <p:cNvSpPr txBox="1"/>
            <p:nvPr/>
          </p:nvSpPr>
          <p:spPr>
            <a:xfrm>
              <a:off x="2020351" y="3053498"/>
              <a:ext cx="23993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0066"/>
                  </a:solidFill>
                  <a:latin typeface="Marykate" pitchFamily="2" charset="0"/>
                </a:rPr>
                <a:t>raspberry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F85292-8408-4FBE-B0C7-3E493B248215}"/>
              </a:ext>
            </a:extLst>
          </p:cNvPr>
          <p:cNvGrpSpPr/>
          <p:nvPr/>
        </p:nvGrpSpPr>
        <p:grpSpPr>
          <a:xfrm>
            <a:off x="0" y="3404835"/>
            <a:ext cx="4968671" cy="3517600"/>
            <a:chOff x="514029" y="372126"/>
            <a:chExt cx="4968671" cy="3517600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29045EC-5F60-4C8A-88B2-AC5A29D3C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9F83BD-BDC7-42D7-A1D5-99037E7DD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205" y="929145"/>
              <a:ext cx="1945120" cy="194512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729F7E6-F753-460F-9EA5-18D262921E59}"/>
                </a:ext>
              </a:extLst>
            </p:cNvPr>
            <p:cNvSpPr txBox="1"/>
            <p:nvPr/>
          </p:nvSpPr>
          <p:spPr>
            <a:xfrm>
              <a:off x="2466365" y="3058729"/>
              <a:ext cx="1459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FF7C80"/>
                  </a:solidFill>
                  <a:latin typeface="Marykate" pitchFamily="2" charset="0"/>
                </a:rPr>
                <a:t>guava 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7D23C2-79E0-418C-8F97-598BA4E92AF8}"/>
              </a:ext>
            </a:extLst>
          </p:cNvPr>
          <p:cNvGrpSpPr/>
          <p:nvPr/>
        </p:nvGrpSpPr>
        <p:grpSpPr>
          <a:xfrm>
            <a:off x="4968670" y="3404835"/>
            <a:ext cx="4968671" cy="3481124"/>
            <a:chOff x="514029" y="372126"/>
            <a:chExt cx="4968671" cy="3481124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788DE93-3619-454D-907C-277659C34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029" y="372126"/>
              <a:ext cx="4968671" cy="346282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A4BFD50-969D-48A1-9226-79DC28594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94558" y="1249849"/>
              <a:ext cx="1943947" cy="1564269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3C82E73-31E7-45F7-A6E8-B641C42EA447}"/>
                </a:ext>
              </a:extLst>
            </p:cNvPr>
            <p:cNvSpPr txBox="1"/>
            <p:nvPr/>
          </p:nvSpPr>
          <p:spPr>
            <a:xfrm>
              <a:off x="1753211" y="3022253"/>
              <a:ext cx="31710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n w="19050">
                    <a:solidFill>
                      <a:schemeClr val="bg1"/>
                    </a:solidFill>
                  </a:ln>
                  <a:solidFill>
                    <a:srgbClr val="CC0099"/>
                  </a:solidFill>
                  <a:latin typeface="Marykate" pitchFamily="2" charset="0"/>
                </a:rPr>
                <a:t>passion fruit</a:t>
              </a:r>
              <a:endParaRPr lang="en-US" sz="4800" dirty="0">
                <a:solidFill>
                  <a:srgbClr val="CC0099"/>
                </a:solidFill>
                <a:latin typeface="Marykat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14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23</Words>
  <Application>Microsoft Office PowerPoint</Application>
  <PresentationFormat>A4 Paper (210x297 mm)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Marykate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김재현</dc:creator>
  <cp:lastModifiedBy>김재현</cp:lastModifiedBy>
  <cp:revision>7</cp:revision>
  <dcterms:created xsi:type="dcterms:W3CDTF">2024-08-19T02:04:10Z</dcterms:created>
  <dcterms:modified xsi:type="dcterms:W3CDTF">2024-08-19T07:19:31Z</dcterms:modified>
</cp:coreProperties>
</file>