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6"/>
  </p:handout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906000" cy="6858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FF"/>
    <a:srgbClr val="663300"/>
    <a:srgbClr val="00CC99"/>
    <a:srgbClr val="9966FF"/>
    <a:srgbClr val="A50021"/>
    <a:srgbClr val="00CC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6" d="100"/>
          <a:sy n="86" d="100"/>
        </p:scale>
        <p:origin x="211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E92643-79FB-48AA-BCD2-7051C1D13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A0A915-04E4-4262-BECF-CB2B75105C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7656710-3C52-4459-8561-272B42786412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FC341-DF0E-4EB9-8AEC-6110FB7AE4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A0400-E3D8-4851-9ADF-5DCD973053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E6CBF4B-7E89-449B-9374-B64D1D5B2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79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6F85-8BC9-4B62-A01C-ABD8782E2D8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95E3-FCF0-400B-9164-1C9A27F8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6F85-8BC9-4B62-A01C-ABD8782E2D8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95E3-FCF0-400B-9164-1C9A27F8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2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6F85-8BC9-4B62-A01C-ABD8782E2D8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95E3-FCF0-400B-9164-1C9A27F8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5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6F85-8BC9-4B62-A01C-ABD8782E2D8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95E3-FCF0-400B-9164-1C9A27F8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7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6F85-8BC9-4B62-A01C-ABD8782E2D8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95E3-FCF0-400B-9164-1C9A27F8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87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6F85-8BC9-4B62-A01C-ABD8782E2D8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95E3-FCF0-400B-9164-1C9A27F8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4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6F85-8BC9-4B62-A01C-ABD8782E2D8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95E3-FCF0-400B-9164-1C9A27F8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67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6F85-8BC9-4B62-A01C-ABD8782E2D8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95E3-FCF0-400B-9164-1C9A27F8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94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6F85-8BC9-4B62-A01C-ABD8782E2D8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95E3-FCF0-400B-9164-1C9A27F8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0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6F85-8BC9-4B62-A01C-ABD8782E2D8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95E3-FCF0-400B-9164-1C9A27F8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5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6F85-8BC9-4B62-A01C-ABD8782E2D8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D95E3-FCF0-400B-9164-1C9A27F8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9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B6F85-8BC9-4B62-A01C-ABD8782E2D8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D95E3-FCF0-400B-9164-1C9A27F8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3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153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0F5CF-0121-4F14-868F-E38D67D2908F}"/>
              </a:ext>
            </a:extLst>
          </p:cNvPr>
          <p:cNvGrpSpPr/>
          <p:nvPr/>
        </p:nvGrpSpPr>
        <p:grpSpPr>
          <a:xfrm>
            <a:off x="0" y="0"/>
            <a:ext cx="4953000" cy="7032210"/>
            <a:chOff x="0" y="0"/>
            <a:chExt cx="4953000" cy="70322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E5493A-2271-4254-931C-DF00D84731C3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24458F-A2B5-4192-91A7-50D4DE5D233C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20B5A-6EA9-4EAF-ADC8-DE57F2AA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A28B22-6B26-4A2A-B6EB-270B1251CAC2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7030A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Qq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12732-BE9D-4C05-824C-4A4335CADCC4}"/>
                </a:ext>
              </a:extLst>
            </p:cNvPr>
            <p:cNvSpPr txBox="1"/>
            <p:nvPr/>
          </p:nvSpPr>
          <p:spPr>
            <a:xfrm>
              <a:off x="1679198" y="6108880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7030A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Q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ueen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53B3223-CA8B-454B-9966-9DA85D7C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629" y="1756197"/>
              <a:ext cx="2437741" cy="345927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55360-6354-48CC-BFA0-0569B4917E85}"/>
              </a:ext>
            </a:extLst>
          </p:cNvPr>
          <p:cNvGrpSpPr/>
          <p:nvPr/>
        </p:nvGrpSpPr>
        <p:grpSpPr>
          <a:xfrm>
            <a:off x="4953000" y="0"/>
            <a:ext cx="4953000" cy="6901264"/>
            <a:chOff x="0" y="0"/>
            <a:chExt cx="4953000" cy="690126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CF341E-1F29-4B43-8D53-1D7F18CD4491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89E19B-78B9-4346-A342-035F569CC4AE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C9406E-B6A0-415F-88E0-99DC7FF2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B7D6-078C-46BB-9095-D5A68314A14F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A50021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Rr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1A8C7-94B5-4F06-B720-7F7B2255A459}"/>
                </a:ext>
              </a:extLst>
            </p:cNvPr>
            <p:cNvSpPr txBox="1"/>
            <p:nvPr/>
          </p:nvSpPr>
          <p:spPr>
            <a:xfrm>
              <a:off x="1777243" y="5977934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A50021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R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aya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DCB190E-EBEA-4FCC-A07A-A326086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270" y="1756197"/>
              <a:ext cx="2600459" cy="345927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D2992B2-B52D-45BC-A873-9A3AAB065524}"/>
              </a:ext>
            </a:extLst>
          </p:cNvPr>
          <p:cNvSpPr txBox="1"/>
          <p:nvPr/>
        </p:nvSpPr>
        <p:spPr>
          <a:xfrm>
            <a:off x="-26662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8A7CF3-3A7C-4318-8914-7B38DE31D396}"/>
              </a:ext>
            </a:extLst>
          </p:cNvPr>
          <p:cNvSpPr txBox="1"/>
          <p:nvPr/>
        </p:nvSpPr>
        <p:spPr>
          <a:xfrm>
            <a:off x="4926027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</p:spTree>
    <p:extLst>
      <p:ext uri="{BB962C8B-B14F-4D97-AF65-F5344CB8AC3E}">
        <p14:creationId xmlns:p14="http://schemas.microsoft.com/office/powerpoint/2010/main" val="3281472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0F5CF-0121-4F14-868F-E38D67D2908F}"/>
              </a:ext>
            </a:extLst>
          </p:cNvPr>
          <p:cNvGrpSpPr/>
          <p:nvPr/>
        </p:nvGrpSpPr>
        <p:grpSpPr>
          <a:xfrm>
            <a:off x="0" y="0"/>
            <a:ext cx="4953000" cy="7032210"/>
            <a:chOff x="0" y="0"/>
            <a:chExt cx="4953000" cy="70322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E5493A-2271-4254-931C-DF00D84731C3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24458F-A2B5-4192-91A7-50D4DE5D233C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20B5A-6EA9-4EAF-ADC8-DE57F2AA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A28B22-6B26-4A2A-B6EB-270B1251CAC2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5">
                      <a:lumMod val="75000"/>
                    </a:schemeClr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Ss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12732-BE9D-4C05-824C-4A4335CADCC4}"/>
                </a:ext>
              </a:extLst>
            </p:cNvPr>
            <p:cNvSpPr txBox="1"/>
            <p:nvPr/>
          </p:nvSpPr>
          <p:spPr>
            <a:xfrm>
              <a:off x="844909" y="6108880"/>
              <a:ext cx="37917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5">
                      <a:lumMod val="75000"/>
                    </a:schemeClr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S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now White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53B3223-CA8B-454B-9966-9DA85D7C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895" y="1756197"/>
              <a:ext cx="2499209" cy="345927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55360-6354-48CC-BFA0-0569B4917E85}"/>
              </a:ext>
            </a:extLst>
          </p:cNvPr>
          <p:cNvGrpSpPr/>
          <p:nvPr/>
        </p:nvGrpSpPr>
        <p:grpSpPr>
          <a:xfrm>
            <a:off x="4953000" y="0"/>
            <a:ext cx="4953000" cy="7032210"/>
            <a:chOff x="0" y="0"/>
            <a:chExt cx="4953000" cy="70322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CF341E-1F29-4B43-8D53-1D7F18CD4491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89E19B-78B9-4346-A342-035F569CC4AE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C9406E-B6A0-415F-88E0-99DC7FF2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B7D6-078C-46BB-9095-D5A68314A14F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Tt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1A8C7-94B5-4F06-B720-7F7B2255A459}"/>
                </a:ext>
              </a:extLst>
            </p:cNvPr>
            <p:cNvSpPr txBox="1"/>
            <p:nvPr/>
          </p:nvSpPr>
          <p:spPr>
            <a:xfrm>
              <a:off x="1679198" y="6108880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T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iana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DCB190E-EBEA-4FCC-A07A-A326086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153" y="1756197"/>
              <a:ext cx="2768693" cy="345927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0B130C9-2B59-4138-B329-C2A243F6CC19}"/>
              </a:ext>
            </a:extLst>
          </p:cNvPr>
          <p:cNvSpPr txBox="1"/>
          <p:nvPr/>
        </p:nvSpPr>
        <p:spPr>
          <a:xfrm>
            <a:off x="3160679" y="0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8919BA-FC7E-456A-8236-407F3FAE9894}"/>
              </a:ext>
            </a:extLst>
          </p:cNvPr>
          <p:cNvSpPr txBox="1"/>
          <p:nvPr/>
        </p:nvSpPr>
        <p:spPr>
          <a:xfrm>
            <a:off x="4926027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</p:spTree>
    <p:extLst>
      <p:ext uri="{BB962C8B-B14F-4D97-AF65-F5344CB8AC3E}">
        <p14:creationId xmlns:p14="http://schemas.microsoft.com/office/powerpoint/2010/main" val="1086129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0F5CF-0121-4F14-868F-E38D67D2908F}"/>
              </a:ext>
            </a:extLst>
          </p:cNvPr>
          <p:cNvGrpSpPr/>
          <p:nvPr/>
        </p:nvGrpSpPr>
        <p:grpSpPr>
          <a:xfrm>
            <a:off x="0" y="0"/>
            <a:ext cx="4953000" cy="7032210"/>
            <a:chOff x="0" y="0"/>
            <a:chExt cx="4953000" cy="70322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E5493A-2271-4254-931C-DF00D84731C3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24458F-A2B5-4192-91A7-50D4DE5D233C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20B5A-6EA9-4EAF-ADC8-DE57F2AA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A28B22-6B26-4A2A-B6EB-270B1251CAC2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err="1">
                  <a:solidFill>
                    <a:srgbClr val="9966FF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Uu</a:t>
              </a:r>
              <a:endParaRPr lang="en-US" sz="9600" dirty="0">
                <a:solidFill>
                  <a:srgbClr val="9966FF"/>
                </a:solidFill>
                <a:latin typeface="Nice Chalk Demo" panose="02000600000000000000" pitchFamily="50" charset="0"/>
                <a:cs typeface="Aharoni" panose="02010803020104030203" pitchFamily="2" charset="-79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12732-BE9D-4C05-824C-4A4335CADCC4}"/>
                </a:ext>
              </a:extLst>
            </p:cNvPr>
            <p:cNvSpPr txBox="1"/>
            <p:nvPr/>
          </p:nvSpPr>
          <p:spPr>
            <a:xfrm>
              <a:off x="1679198" y="6108880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9966FF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U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rsula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53B3223-CA8B-454B-9966-9DA85D7C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804" y="1756197"/>
              <a:ext cx="3247391" cy="345927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55360-6354-48CC-BFA0-0569B4917E85}"/>
              </a:ext>
            </a:extLst>
          </p:cNvPr>
          <p:cNvGrpSpPr/>
          <p:nvPr/>
        </p:nvGrpSpPr>
        <p:grpSpPr>
          <a:xfrm>
            <a:off x="4953000" y="0"/>
            <a:ext cx="4953000" cy="6999586"/>
            <a:chOff x="0" y="0"/>
            <a:chExt cx="4953000" cy="699958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CF341E-1F29-4B43-8D53-1D7F18CD4491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89E19B-78B9-4346-A342-035F569CC4AE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C9406E-B6A0-415F-88E0-99DC7FF2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B7D6-078C-46BB-9095-D5A68314A14F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CC99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Vv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1A8C7-94B5-4F06-B720-7F7B2255A459}"/>
                </a:ext>
              </a:extLst>
            </p:cNvPr>
            <p:cNvSpPr txBox="1"/>
            <p:nvPr/>
          </p:nvSpPr>
          <p:spPr>
            <a:xfrm>
              <a:off x="1346714" y="6076256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00CC99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V</a:t>
              </a:r>
              <a:r>
                <a:rPr lang="en-US" sz="5400" dirty="0" err="1">
                  <a:latin typeface="Nice Chalk Demo" panose="02000600000000000000" pitchFamily="50" charset="0"/>
                  <a:cs typeface="Aharoni" panose="02010803020104030203" pitchFamily="2" charset="-79"/>
                </a:rPr>
                <a:t>anellope</a:t>
              </a:r>
              <a:endParaRPr lang="en-US" sz="5400" dirty="0">
                <a:latin typeface="Nice Chalk Demo" panose="02000600000000000000" pitchFamily="50" charset="0"/>
                <a:cs typeface="Aharoni" panose="02010803020104030203" pitchFamily="2" charset="-79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DCB190E-EBEA-4FCC-A07A-A326086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230" y="1756197"/>
              <a:ext cx="1992540" cy="345927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49348D6-8631-4FA5-B01E-1A6A0C62AE0F}"/>
              </a:ext>
            </a:extLst>
          </p:cNvPr>
          <p:cNvSpPr txBox="1"/>
          <p:nvPr/>
        </p:nvSpPr>
        <p:spPr>
          <a:xfrm>
            <a:off x="-26662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6FE5C1-17F8-40F7-A43F-DB8B9268551F}"/>
              </a:ext>
            </a:extLst>
          </p:cNvPr>
          <p:cNvSpPr txBox="1"/>
          <p:nvPr/>
        </p:nvSpPr>
        <p:spPr>
          <a:xfrm>
            <a:off x="8178973" y="26969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</p:spTree>
    <p:extLst>
      <p:ext uri="{BB962C8B-B14F-4D97-AF65-F5344CB8AC3E}">
        <p14:creationId xmlns:p14="http://schemas.microsoft.com/office/powerpoint/2010/main" val="747019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0F5CF-0121-4F14-868F-E38D67D2908F}"/>
              </a:ext>
            </a:extLst>
          </p:cNvPr>
          <p:cNvGrpSpPr/>
          <p:nvPr/>
        </p:nvGrpSpPr>
        <p:grpSpPr>
          <a:xfrm>
            <a:off x="0" y="-8619"/>
            <a:ext cx="4953000" cy="7040829"/>
            <a:chOff x="0" y="-8619"/>
            <a:chExt cx="4953000" cy="70408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E5493A-2271-4254-931C-DF00D84731C3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24458F-A2B5-4192-91A7-50D4DE5D233C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20B5A-6EA9-4EAF-ADC8-DE57F2AA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A28B22-6B26-4A2A-B6EB-270B1251CAC2}"/>
                </a:ext>
              </a:extLst>
            </p:cNvPr>
            <p:cNvSpPr txBox="1"/>
            <p:nvPr/>
          </p:nvSpPr>
          <p:spPr>
            <a:xfrm>
              <a:off x="1633571" y="-8619"/>
              <a:ext cx="20276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6633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Ww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12732-BE9D-4C05-824C-4A4335CADCC4}"/>
                </a:ext>
              </a:extLst>
            </p:cNvPr>
            <p:cNvSpPr txBox="1"/>
            <p:nvPr/>
          </p:nvSpPr>
          <p:spPr>
            <a:xfrm>
              <a:off x="1679198" y="6108880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6633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W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oody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53B3223-CA8B-454B-9966-9DA85D7C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4424" y="1756197"/>
              <a:ext cx="1764152" cy="345927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55360-6354-48CC-BFA0-0569B4917E85}"/>
              </a:ext>
            </a:extLst>
          </p:cNvPr>
          <p:cNvGrpSpPr/>
          <p:nvPr/>
        </p:nvGrpSpPr>
        <p:grpSpPr>
          <a:xfrm>
            <a:off x="4953000" y="0"/>
            <a:ext cx="5152395" cy="6999586"/>
            <a:chOff x="0" y="0"/>
            <a:chExt cx="5152395" cy="699958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CF341E-1F29-4B43-8D53-1D7F18CD4491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89E19B-78B9-4346-A342-035F569CC4AE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C9406E-B6A0-415F-88E0-99DC7FF2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B7D6-078C-46BB-9095-D5A68314A14F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00FF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Xx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1A8C7-94B5-4F06-B720-7F7B2255A459}"/>
                </a:ext>
              </a:extLst>
            </p:cNvPr>
            <p:cNvSpPr txBox="1"/>
            <p:nvPr/>
          </p:nvSpPr>
          <p:spPr>
            <a:xfrm>
              <a:off x="2292973" y="6076256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00FF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X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R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DCB190E-EBEA-4FCC-A07A-A326086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64" y="1769816"/>
              <a:ext cx="3459272" cy="3432033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9548D6E-BEA4-4BBD-80A4-AAB39AD16365}"/>
              </a:ext>
            </a:extLst>
          </p:cNvPr>
          <p:cNvSpPr txBox="1"/>
          <p:nvPr/>
        </p:nvSpPr>
        <p:spPr>
          <a:xfrm>
            <a:off x="-26662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26D0FC-2839-4665-A60A-BF26A141FFEC}"/>
              </a:ext>
            </a:extLst>
          </p:cNvPr>
          <p:cNvSpPr txBox="1"/>
          <p:nvPr/>
        </p:nvSpPr>
        <p:spPr>
          <a:xfrm>
            <a:off x="4926027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</p:spTree>
    <p:extLst>
      <p:ext uri="{BB962C8B-B14F-4D97-AF65-F5344CB8AC3E}">
        <p14:creationId xmlns:p14="http://schemas.microsoft.com/office/powerpoint/2010/main" val="2729988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0F5CF-0121-4F14-868F-E38D67D2908F}"/>
              </a:ext>
            </a:extLst>
          </p:cNvPr>
          <p:cNvGrpSpPr/>
          <p:nvPr/>
        </p:nvGrpSpPr>
        <p:grpSpPr>
          <a:xfrm>
            <a:off x="0" y="0"/>
            <a:ext cx="4953000" cy="6999586"/>
            <a:chOff x="0" y="0"/>
            <a:chExt cx="4953000" cy="6999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E5493A-2271-4254-931C-DF00D84731C3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24458F-A2B5-4192-91A7-50D4DE5D233C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20B5A-6EA9-4EAF-ADC8-DE57F2AA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A28B22-6B26-4A2A-B6EB-270B1251CAC2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66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Yy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12732-BE9D-4C05-824C-4A4335CADCC4}"/>
                </a:ext>
              </a:extLst>
            </p:cNvPr>
            <p:cNvSpPr txBox="1"/>
            <p:nvPr/>
          </p:nvSpPr>
          <p:spPr>
            <a:xfrm>
              <a:off x="2093578" y="6076256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FF66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Y</a:t>
              </a:r>
              <a:r>
                <a:rPr lang="en-US" sz="5400" dirty="0" err="1">
                  <a:latin typeface="Nice Chalk Demo" panose="02000600000000000000" pitchFamily="50" charset="0"/>
                  <a:cs typeface="Aharoni" panose="02010803020104030203" pitchFamily="2" charset="-79"/>
                </a:rPr>
                <a:t>ax</a:t>
              </a:r>
              <a:endParaRPr lang="en-US" sz="5400" dirty="0">
                <a:latin typeface="Nice Chalk Demo" panose="02000600000000000000" pitchFamily="50" charset="0"/>
                <a:cs typeface="Aharoni" panose="02010803020104030203" pitchFamily="2" charset="-79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53B3223-CA8B-454B-9966-9DA85D7C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259" y="1756197"/>
              <a:ext cx="2496481" cy="345927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55360-6354-48CC-BFA0-0569B4917E85}"/>
              </a:ext>
            </a:extLst>
          </p:cNvPr>
          <p:cNvGrpSpPr/>
          <p:nvPr/>
        </p:nvGrpSpPr>
        <p:grpSpPr>
          <a:xfrm>
            <a:off x="4953000" y="0"/>
            <a:ext cx="4953000" cy="6999586"/>
            <a:chOff x="0" y="0"/>
            <a:chExt cx="4953000" cy="699958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CF341E-1F29-4B43-8D53-1D7F18CD4491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89E19B-78B9-4346-A342-035F569CC4AE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C9406E-B6A0-415F-88E0-99DC7FF2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B7D6-078C-46BB-9095-D5A68314A14F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206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Zz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1A8C7-94B5-4F06-B720-7F7B2255A459}"/>
                </a:ext>
              </a:extLst>
            </p:cNvPr>
            <p:cNvSpPr txBox="1"/>
            <p:nvPr/>
          </p:nvSpPr>
          <p:spPr>
            <a:xfrm>
              <a:off x="1917193" y="6076256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00206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Z</a:t>
              </a:r>
              <a:r>
                <a:rPr lang="en-US" sz="5400" dirty="0" err="1">
                  <a:latin typeface="Nice Chalk Demo" panose="02000600000000000000" pitchFamily="50" charset="0"/>
                  <a:cs typeface="Aharoni" panose="02010803020104030203" pitchFamily="2" charset="-79"/>
                </a:rPr>
                <a:t>azu</a:t>
              </a:r>
              <a:endParaRPr lang="en-US" sz="5400" dirty="0">
                <a:latin typeface="Nice Chalk Demo" panose="02000600000000000000" pitchFamily="50" charset="0"/>
                <a:cs typeface="Aharoni" panose="02010803020104030203" pitchFamily="2" charset="-79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DCB190E-EBEA-4FCC-A07A-A326086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64" y="1825383"/>
              <a:ext cx="3459272" cy="332090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962DD27-9045-4FE3-9105-934A56096577}"/>
              </a:ext>
            </a:extLst>
          </p:cNvPr>
          <p:cNvSpPr txBox="1"/>
          <p:nvPr/>
        </p:nvSpPr>
        <p:spPr>
          <a:xfrm>
            <a:off x="-26662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</p:spTree>
    <p:extLst>
      <p:ext uri="{BB962C8B-B14F-4D97-AF65-F5344CB8AC3E}">
        <p14:creationId xmlns:p14="http://schemas.microsoft.com/office/powerpoint/2010/main" val="195921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0F5CF-0121-4F14-868F-E38D67D2908F}"/>
              </a:ext>
            </a:extLst>
          </p:cNvPr>
          <p:cNvGrpSpPr/>
          <p:nvPr/>
        </p:nvGrpSpPr>
        <p:grpSpPr>
          <a:xfrm>
            <a:off x="0" y="0"/>
            <a:ext cx="4953000" cy="7032210"/>
            <a:chOff x="0" y="0"/>
            <a:chExt cx="4953000" cy="70322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E5493A-2271-4254-931C-DF00D84731C3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24458F-A2B5-4192-91A7-50D4DE5D233C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20B5A-6EA9-4EAF-ADC8-DE57F2AA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A28B22-6B26-4A2A-B6EB-270B1251CAC2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3399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Aa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12732-BE9D-4C05-824C-4A4335CADCC4}"/>
                </a:ext>
              </a:extLst>
            </p:cNvPr>
            <p:cNvSpPr txBox="1"/>
            <p:nvPr/>
          </p:nvSpPr>
          <p:spPr>
            <a:xfrm>
              <a:off x="1679198" y="6108880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3399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A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urora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53B3223-CA8B-454B-9966-9DA85D7C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515" y="1756197"/>
              <a:ext cx="2331969" cy="345927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55360-6354-48CC-BFA0-0569B4917E85}"/>
              </a:ext>
            </a:extLst>
          </p:cNvPr>
          <p:cNvGrpSpPr/>
          <p:nvPr/>
        </p:nvGrpSpPr>
        <p:grpSpPr>
          <a:xfrm>
            <a:off x="4953000" y="0"/>
            <a:ext cx="5051045" cy="7044537"/>
            <a:chOff x="0" y="0"/>
            <a:chExt cx="5051045" cy="70445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CF341E-1F29-4B43-8D53-1D7F18CD4491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89E19B-78B9-4346-A342-035F569CC4AE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C9406E-B6A0-415F-88E0-99DC7FF2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B7D6-078C-46BB-9095-D5A68314A14F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C0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Bb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1A8C7-94B5-4F06-B720-7F7B2255A459}"/>
                </a:ext>
              </a:extLst>
            </p:cNvPr>
            <p:cNvSpPr txBox="1"/>
            <p:nvPr/>
          </p:nvSpPr>
          <p:spPr>
            <a:xfrm>
              <a:off x="1777243" y="6121207"/>
              <a:ext cx="32738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C0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B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elle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DCB190E-EBEA-4FCC-A07A-A326086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7669" y="1756197"/>
              <a:ext cx="2017662" cy="345927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204CCE-D382-4ED9-98E0-E68AEACAA6C8}"/>
              </a:ext>
            </a:extLst>
          </p:cNvPr>
          <p:cNvSpPr txBox="1"/>
          <p:nvPr/>
        </p:nvSpPr>
        <p:spPr>
          <a:xfrm>
            <a:off x="-26662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EA790-1465-4864-A1B2-05EB18D0C7CB}"/>
              </a:ext>
            </a:extLst>
          </p:cNvPr>
          <p:cNvSpPr txBox="1"/>
          <p:nvPr/>
        </p:nvSpPr>
        <p:spPr>
          <a:xfrm>
            <a:off x="4926027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</p:spTree>
    <p:extLst>
      <p:ext uri="{BB962C8B-B14F-4D97-AF65-F5344CB8AC3E}">
        <p14:creationId xmlns:p14="http://schemas.microsoft.com/office/powerpoint/2010/main" val="4036931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0F5CF-0121-4F14-868F-E38D67D2908F}"/>
              </a:ext>
            </a:extLst>
          </p:cNvPr>
          <p:cNvGrpSpPr/>
          <p:nvPr/>
        </p:nvGrpSpPr>
        <p:grpSpPr>
          <a:xfrm>
            <a:off x="0" y="0"/>
            <a:ext cx="4953000" cy="7032210"/>
            <a:chOff x="0" y="0"/>
            <a:chExt cx="4953000" cy="70322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E5493A-2271-4254-931C-DF00D84731C3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24458F-A2B5-4192-91A7-50D4DE5D233C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20B5A-6EA9-4EAF-ADC8-DE57F2AA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A28B22-6B26-4A2A-B6EB-270B1251CAC2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5">
                      <a:lumMod val="75000"/>
                    </a:schemeClr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Cc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12732-BE9D-4C05-824C-4A4335CADCC4}"/>
                </a:ext>
              </a:extLst>
            </p:cNvPr>
            <p:cNvSpPr txBox="1"/>
            <p:nvPr/>
          </p:nvSpPr>
          <p:spPr>
            <a:xfrm>
              <a:off x="1253979" y="6108880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5">
                      <a:lumMod val="75000"/>
                    </a:schemeClr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C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inderella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53B3223-CA8B-454B-9966-9DA85D7C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14" y="1756197"/>
              <a:ext cx="2601372" cy="345927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55360-6354-48CC-BFA0-0569B4917E85}"/>
              </a:ext>
            </a:extLst>
          </p:cNvPr>
          <p:cNvGrpSpPr/>
          <p:nvPr/>
        </p:nvGrpSpPr>
        <p:grpSpPr>
          <a:xfrm>
            <a:off x="4953000" y="0"/>
            <a:ext cx="4953000" cy="6999586"/>
            <a:chOff x="0" y="0"/>
            <a:chExt cx="4953000" cy="699958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CF341E-1F29-4B43-8D53-1D7F18CD4491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89E19B-78B9-4346-A342-035F569CC4AE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C9406E-B6A0-415F-88E0-99DC7FF2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B7D6-078C-46BB-9095-D5A68314A14F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C000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Dd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1A8C7-94B5-4F06-B720-7F7B2255A459}"/>
                </a:ext>
              </a:extLst>
            </p:cNvPr>
            <p:cNvSpPr txBox="1"/>
            <p:nvPr/>
          </p:nvSpPr>
          <p:spPr>
            <a:xfrm>
              <a:off x="746864" y="6076256"/>
              <a:ext cx="39138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D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onald Duck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DCB190E-EBEA-4FCC-A07A-A326086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944" y="1756197"/>
              <a:ext cx="2517112" cy="345927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8B06433-3863-4D0A-B37A-05FEE5DEBDE8}"/>
              </a:ext>
            </a:extLst>
          </p:cNvPr>
          <p:cNvSpPr txBox="1"/>
          <p:nvPr/>
        </p:nvSpPr>
        <p:spPr>
          <a:xfrm>
            <a:off x="3176068" y="-7214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0BEB85-833E-40B7-B175-43BA694F78D5}"/>
              </a:ext>
            </a:extLst>
          </p:cNvPr>
          <p:cNvSpPr txBox="1"/>
          <p:nvPr/>
        </p:nvSpPr>
        <p:spPr>
          <a:xfrm>
            <a:off x="4926027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</p:spTree>
    <p:extLst>
      <p:ext uri="{BB962C8B-B14F-4D97-AF65-F5344CB8AC3E}">
        <p14:creationId xmlns:p14="http://schemas.microsoft.com/office/powerpoint/2010/main" val="4288227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0F5CF-0121-4F14-868F-E38D67D2908F}"/>
              </a:ext>
            </a:extLst>
          </p:cNvPr>
          <p:cNvGrpSpPr/>
          <p:nvPr/>
        </p:nvGrpSpPr>
        <p:grpSpPr>
          <a:xfrm>
            <a:off x="0" y="0"/>
            <a:ext cx="4953000" cy="7044537"/>
            <a:chOff x="0" y="0"/>
            <a:chExt cx="4953000" cy="70445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E5493A-2271-4254-931C-DF00D84731C3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24458F-A2B5-4192-91A7-50D4DE5D233C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20B5A-6EA9-4EAF-ADC8-DE57F2AA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A28B22-6B26-4A2A-B6EB-270B1251CAC2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B0F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Ee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12732-BE9D-4C05-824C-4A4335CADCC4}"/>
                </a:ext>
              </a:extLst>
            </p:cNvPr>
            <p:cNvSpPr txBox="1"/>
            <p:nvPr/>
          </p:nvSpPr>
          <p:spPr>
            <a:xfrm>
              <a:off x="1935411" y="6121207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00B0F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E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lsa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53B3223-CA8B-454B-9966-9DA85D7C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166" y="1416502"/>
              <a:ext cx="1980346" cy="415539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55360-6354-48CC-BFA0-0569B4917E85}"/>
              </a:ext>
            </a:extLst>
          </p:cNvPr>
          <p:cNvGrpSpPr/>
          <p:nvPr/>
        </p:nvGrpSpPr>
        <p:grpSpPr>
          <a:xfrm>
            <a:off x="4953000" y="-71824"/>
            <a:ext cx="4953000" cy="7076456"/>
            <a:chOff x="0" y="-71824"/>
            <a:chExt cx="4953000" cy="707645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CF341E-1F29-4B43-8D53-1D7F18CD4491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89E19B-78B9-4346-A342-035F569CC4AE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C9406E-B6A0-415F-88E0-99DC7FF2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B7D6-078C-46BB-9095-D5A68314A14F}"/>
                </a:ext>
              </a:extLst>
            </p:cNvPr>
            <p:cNvSpPr txBox="1"/>
            <p:nvPr/>
          </p:nvSpPr>
          <p:spPr>
            <a:xfrm>
              <a:off x="1777243" y="-71824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206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Ff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1A8C7-94B5-4F06-B720-7F7B2255A459}"/>
                </a:ext>
              </a:extLst>
            </p:cNvPr>
            <p:cNvSpPr txBox="1"/>
            <p:nvPr/>
          </p:nvSpPr>
          <p:spPr>
            <a:xfrm>
              <a:off x="1464403" y="6081302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00206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F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lounder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DCB190E-EBEA-4FCC-A07A-A326086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64" y="2063479"/>
              <a:ext cx="3459272" cy="2861436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B70ED69-F7C2-41C2-BB02-1B087FACA177}"/>
              </a:ext>
            </a:extLst>
          </p:cNvPr>
          <p:cNvSpPr txBox="1"/>
          <p:nvPr/>
        </p:nvSpPr>
        <p:spPr>
          <a:xfrm>
            <a:off x="-26662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C46A21-2E60-4853-93D0-859577EB2A50}"/>
              </a:ext>
            </a:extLst>
          </p:cNvPr>
          <p:cNvSpPr txBox="1"/>
          <p:nvPr/>
        </p:nvSpPr>
        <p:spPr>
          <a:xfrm>
            <a:off x="4926027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</p:spTree>
    <p:extLst>
      <p:ext uri="{BB962C8B-B14F-4D97-AF65-F5344CB8AC3E}">
        <p14:creationId xmlns:p14="http://schemas.microsoft.com/office/powerpoint/2010/main" val="4073051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0F5CF-0121-4F14-868F-E38D67D2908F}"/>
              </a:ext>
            </a:extLst>
          </p:cNvPr>
          <p:cNvGrpSpPr/>
          <p:nvPr/>
        </p:nvGrpSpPr>
        <p:grpSpPr>
          <a:xfrm>
            <a:off x="0" y="0"/>
            <a:ext cx="4953000" cy="6940707"/>
            <a:chOff x="0" y="0"/>
            <a:chExt cx="4953000" cy="69407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E5493A-2271-4254-931C-DF00D84731C3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24458F-A2B5-4192-91A7-50D4DE5D233C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20B5A-6EA9-4EAF-ADC8-DE57F2AA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A28B22-6B26-4A2A-B6EB-270B1251CAC2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CC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Gg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12732-BE9D-4C05-824C-4A4335CADCC4}"/>
                </a:ext>
              </a:extLst>
            </p:cNvPr>
            <p:cNvSpPr txBox="1"/>
            <p:nvPr/>
          </p:nvSpPr>
          <p:spPr>
            <a:xfrm>
              <a:off x="1677712" y="6017377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00CC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G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oofy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53B3223-CA8B-454B-9966-9DA85D7C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966" y="1739917"/>
              <a:ext cx="2476734" cy="345927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55360-6354-48CC-BFA0-0569B4917E85}"/>
              </a:ext>
            </a:extLst>
          </p:cNvPr>
          <p:cNvGrpSpPr/>
          <p:nvPr/>
        </p:nvGrpSpPr>
        <p:grpSpPr>
          <a:xfrm>
            <a:off x="4953000" y="0"/>
            <a:ext cx="4953000" cy="6951269"/>
            <a:chOff x="0" y="0"/>
            <a:chExt cx="4953000" cy="695126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CF341E-1F29-4B43-8D53-1D7F18CD4491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89E19B-78B9-4346-A342-035F569CC4AE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C9406E-B6A0-415F-88E0-99DC7FF2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B7D6-078C-46BB-9095-D5A68314A14F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err="1">
                  <a:solidFill>
                    <a:srgbClr val="FF66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Hh</a:t>
              </a:r>
              <a:endParaRPr lang="en-US" sz="9600" dirty="0">
                <a:solidFill>
                  <a:srgbClr val="FF6600"/>
                </a:solidFill>
                <a:latin typeface="Nice Chalk Demo" panose="02000600000000000000" pitchFamily="50" charset="0"/>
                <a:cs typeface="Aharoni" panose="02010803020104030203" pitchFamily="2" charset="-79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1A8C7-94B5-4F06-B720-7F7B2255A459}"/>
                </a:ext>
              </a:extLst>
            </p:cNvPr>
            <p:cNvSpPr txBox="1"/>
            <p:nvPr/>
          </p:nvSpPr>
          <p:spPr>
            <a:xfrm>
              <a:off x="1361377" y="6027939"/>
              <a:ext cx="30619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66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H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ercules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DCB190E-EBEA-4FCC-A07A-A326086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6" y="1756197"/>
              <a:ext cx="1598707" cy="345927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C5BAB60-4823-40A0-AD02-7B5432C1FAFD}"/>
              </a:ext>
            </a:extLst>
          </p:cNvPr>
          <p:cNvSpPr txBox="1"/>
          <p:nvPr/>
        </p:nvSpPr>
        <p:spPr>
          <a:xfrm>
            <a:off x="-26662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1CF882-8FE9-4FE5-B0B9-41815D624768}"/>
              </a:ext>
            </a:extLst>
          </p:cNvPr>
          <p:cNvSpPr txBox="1"/>
          <p:nvPr/>
        </p:nvSpPr>
        <p:spPr>
          <a:xfrm>
            <a:off x="4926027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</p:spTree>
    <p:extLst>
      <p:ext uri="{BB962C8B-B14F-4D97-AF65-F5344CB8AC3E}">
        <p14:creationId xmlns:p14="http://schemas.microsoft.com/office/powerpoint/2010/main" val="3439616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0F5CF-0121-4F14-868F-E38D67D2908F}"/>
              </a:ext>
            </a:extLst>
          </p:cNvPr>
          <p:cNvGrpSpPr/>
          <p:nvPr/>
        </p:nvGrpSpPr>
        <p:grpSpPr>
          <a:xfrm>
            <a:off x="0" y="0"/>
            <a:ext cx="4953000" cy="6999586"/>
            <a:chOff x="0" y="0"/>
            <a:chExt cx="4953000" cy="6999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E5493A-2271-4254-931C-DF00D84731C3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24458F-A2B5-4192-91A7-50D4DE5D233C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20B5A-6EA9-4EAF-ADC8-DE57F2AA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A28B22-6B26-4A2A-B6EB-270B1251CAC2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C000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Ii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12732-BE9D-4C05-824C-4A4335CADCC4}"/>
                </a:ext>
              </a:extLst>
            </p:cNvPr>
            <p:cNvSpPr txBox="1"/>
            <p:nvPr/>
          </p:nvSpPr>
          <p:spPr>
            <a:xfrm>
              <a:off x="1935411" y="6076256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I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ago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53B3223-CA8B-454B-9966-9DA85D7C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64" y="1943214"/>
              <a:ext cx="3459272" cy="308523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55360-6354-48CC-BFA0-0569B4917E85}"/>
              </a:ext>
            </a:extLst>
          </p:cNvPr>
          <p:cNvGrpSpPr/>
          <p:nvPr/>
        </p:nvGrpSpPr>
        <p:grpSpPr>
          <a:xfrm>
            <a:off x="4953000" y="0"/>
            <a:ext cx="4953000" cy="7032210"/>
            <a:chOff x="0" y="0"/>
            <a:chExt cx="4953000" cy="70322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CF341E-1F29-4B43-8D53-1D7F18CD4491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89E19B-78B9-4346-A342-035F569CC4AE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C9406E-B6A0-415F-88E0-99DC7FF2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B7D6-078C-46BB-9095-D5A68314A14F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CC99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Jj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1A8C7-94B5-4F06-B720-7F7B2255A459}"/>
                </a:ext>
              </a:extLst>
            </p:cNvPr>
            <p:cNvSpPr txBox="1"/>
            <p:nvPr/>
          </p:nvSpPr>
          <p:spPr>
            <a:xfrm>
              <a:off x="1679198" y="6108880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00CC99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J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asmine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DCB190E-EBEA-4FCC-A07A-A326086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203" y="1756197"/>
              <a:ext cx="2320594" cy="345927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87D1132-E49D-44C4-AF77-F8D45501744A}"/>
              </a:ext>
            </a:extLst>
          </p:cNvPr>
          <p:cNvSpPr txBox="1"/>
          <p:nvPr/>
        </p:nvSpPr>
        <p:spPr>
          <a:xfrm>
            <a:off x="-26662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FD8A9A-553F-4296-9883-160CE3A26991}"/>
              </a:ext>
            </a:extLst>
          </p:cNvPr>
          <p:cNvSpPr txBox="1"/>
          <p:nvPr/>
        </p:nvSpPr>
        <p:spPr>
          <a:xfrm>
            <a:off x="4926027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</p:spTree>
    <p:extLst>
      <p:ext uri="{BB962C8B-B14F-4D97-AF65-F5344CB8AC3E}">
        <p14:creationId xmlns:p14="http://schemas.microsoft.com/office/powerpoint/2010/main" val="227727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0F5CF-0121-4F14-868F-E38D67D2908F}"/>
              </a:ext>
            </a:extLst>
          </p:cNvPr>
          <p:cNvGrpSpPr/>
          <p:nvPr/>
        </p:nvGrpSpPr>
        <p:grpSpPr>
          <a:xfrm>
            <a:off x="0" y="0"/>
            <a:ext cx="4953000" cy="6944528"/>
            <a:chOff x="0" y="0"/>
            <a:chExt cx="4953000" cy="69445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E5493A-2271-4254-931C-DF00D84731C3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24458F-A2B5-4192-91A7-50D4DE5D233C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20B5A-6EA9-4EAF-ADC8-DE57F2AA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A28B22-6B26-4A2A-B6EB-270B1251CAC2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1">
                      <a:lumMod val="50000"/>
                    </a:schemeClr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Kk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12732-BE9D-4C05-824C-4A4335CADCC4}"/>
                </a:ext>
              </a:extLst>
            </p:cNvPr>
            <p:cNvSpPr txBox="1"/>
            <p:nvPr/>
          </p:nvSpPr>
          <p:spPr>
            <a:xfrm>
              <a:off x="1521272" y="6021198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>
                      <a:lumMod val="50000"/>
                    </a:schemeClr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K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ristoff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53B3223-CA8B-454B-9966-9DA85D7C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252" y="1756197"/>
              <a:ext cx="1600495" cy="345927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55360-6354-48CC-BFA0-0569B4917E85}"/>
              </a:ext>
            </a:extLst>
          </p:cNvPr>
          <p:cNvGrpSpPr/>
          <p:nvPr/>
        </p:nvGrpSpPr>
        <p:grpSpPr>
          <a:xfrm>
            <a:off x="4953000" y="0"/>
            <a:ext cx="4953000" cy="6999586"/>
            <a:chOff x="0" y="0"/>
            <a:chExt cx="4953000" cy="699958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CF341E-1F29-4B43-8D53-1D7F18CD4491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89E19B-78B9-4346-A342-035F569CC4AE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C9406E-B6A0-415F-88E0-99DC7FF2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B7D6-078C-46BB-9095-D5A68314A14F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err="1">
                  <a:solidFill>
                    <a:schemeClr val="accent6">
                      <a:lumMod val="50000"/>
                    </a:schemeClr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Ll</a:t>
              </a:r>
              <a:endParaRPr lang="en-US" sz="9600" dirty="0">
                <a:solidFill>
                  <a:schemeClr val="accent6">
                    <a:lumMod val="50000"/>
                  </a:schemeClr>
                </a:solidFill>
                <a:latin typeface="Nice Chalk Demo" panose="02000600000000000000" pitchFamily="50" charset="0"/>
                <a:cs typeface="Aharoni" panose="02010803020104030203" pitchFamily="2" charset="-79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1A8C7-94B5-4F06-B720-7F7B2255A459}"/>
                </a:ext>
              </a:extLst>
            </p:cNvPr>
            <p:cNvSpPr txBox="1"/>
            <p:nvPr/>
          </p:nvSpPr>
          <p:spPr>
            <a:xfrm>
              <a:off x="2002017" y="6076256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6">
                      <a:lumMod val="50000"/>
                    </a:schemeClr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L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ilo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DCB190E-EBEA-4FCC-A07A-A326086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292" y="1756197"/>
              <a:ext cx="2394415" cy="345927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8A59BB6-ACFA-447E-99FB-586145D033DD}"/>
              </a:ext>
            </a:extLst>
          </p:cNvPr>
          <p:cNvSpPr txBox="1"/>
          <p:nvPr/>
        </p:nvSpPr>
        <p:spPr>
          <a:xfrm>
            <a:off x="-26662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5A3F9F-FC4A-425C-A756-8F281EE557F6}"/>
              </a:ext>
            </a:extLst>
          </p:cNvPr>
          <p:cNvSpPr txBox="1"/>
          <p:nvPr/>
        </p:nvSpPr>
        <p:spPr>
          <a:xfrm>
            <a:off x="4926027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</p:spTree>
    <p:extLst>
      <p:ext uri="{BB962C8B-B14F-4D97-AF65-F5344CB8AC3E}">
        <p14:creationId xmlns:p14="http://schemas.microsoft.com/office/powerpoint/2010/main" val="4225189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0F5CF-0121-4F14-868F-E38D67D2908F}"/>
              </a:ext>
            </a:extLst>
          </p:cNvPr>
          <p:cNvGrpSpPr/>
          <p:nvPr/>
        </p:nvGrpSpPr>
        <p:grpSpPr>
          <a:xfrm>
            <a:off x="0" y="-55590"/>
            <a:ext cx="4953000" cy="7000118"/>
            <a:chOff x="0" y="-55590"/>
            <a:chExt cx="4953000" cy="700011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E5493A-2271-4254-931C-DF00D84731C3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24458F-A2B5-4192-91A7-50D4DE5D233C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20B5A-6EA9-4EAF-ADC8-DE57F2AA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A28B22-6B26-4A2A-B6EB-270B1251CAC2}"/>
                </a:ext>
              </a:extLst>
            </p:cNvPr>
            <p:cNvSpPr txBox="1"/>
            <p:nvPr/>
          </p:nvSpPr>
          <p:spPr>
            <a:xfrm>
              <a:off x="1765851" y="-55590"/>
              <a:ext cx="23440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C0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Mm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12732-BE9D-4C05-824C-4A4335CADCC4}"/>
                </a:ext>
              </a:extLst>
            </p:cNvPr>
            <p:cNvSpPr txBox="1"/>
            <p:nvPr/>
          </p:nvSpPr>
          <p:spPr>
            <a:xfrm>
              <a:off x="685834" y="6021198"/>
              <a:ext cx="42222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C0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M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ickey </a:t>
              </a:r>
              <a:r>
                <a:rPr lang="en-US" sz="5400" dirty="0">
                  <a:solidFill>
                    <a:srgbClr val="FFC0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M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ouse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53B3223-CA8B-454B-9966-9DA85D7C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692" y="1775479"/>
              <a:ext cx="2976252" cy="345927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55360-6354-48CC-BFA0-0569B4917E85}"/>
              </a:ext>
            </a:extLst>
          </p:cNvPr>
          <p:cNvGrpSpPr/>
          <p:nvPr/>
        </p:nvGrpSpPr>
        <p:grpSpPr>
          <a:xfrm>
            <a:off x="4953000" y="-71824"/>
            <a:ext cx="4953000" cy="7071410"/>
            <a:chOff x="0" y="-71824"/>
            <a:chExt cx="4953000" cy="70714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CF341E-1F29-4B43-8D53-1D7F18CD4491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89E19B-78B9-4346-A342-035F569CC4AE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C9406E-B6A0-415F-88E0-99DC7FF2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B7D6-078C-46BB-9095-D5A68314A14F}"/>
                </a:ext>
              </a:extLst>
            </p:cNvPr>
            <p:cNvSpPr txBox="1"/>
            <p:nvPr/>
          </p:nvSpPr>
          <p:spPr>
            <a:xfrm>
              <a:off x="1755007" y="-71824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err="1">
                  <a:solidFill>
                    <a:srgbClr val="FF66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Nn</a:t>
              </a:r>
              <a:endParaRPr lang="en-US" sz="9600" dirty="0">
                <a:solidFill>
                  <a:srgbClr val="FF6600"/>
                </a:solidFill>
                <a:latin typeface="Nice Chalk Demo" panose="02000600000000000000" pitchFamily="50" charset="0"/>
                <a:cs typeface="Aharoni" panose="02010803020104030203" pitchFamily="2" charset="-79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1A8C7-94B5-4F06-B720-7F7B2255A459}"/>
                </a:ext>
              </a:extLst>
            </p:cNvPr>
            <p:cNvSpPr txBox="1"/>
            <p:nvPr/>
          </p:nvSpPr>
          <p:spPr>
            <a:xfrm>
              <a:off x="1666672" y="6076256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66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N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emo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DCB190E-EBEA-4FCC-A07A-A326086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64" y="2186781"/>
              <a:ext cx="3459272" cy="2598103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E613521-4EB5-455A-8DD6-AA297D703497}"/>
              </a:ext>
            </a:extLst>
          </p:cNvPr>
          <p:cNvSpPr txBox="1"/>
          <p:nvPr/>
        </p:nvSpPr>
        <p:spPr>
          <a:xfrm>
            <a:off x="-26662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68EB4A-9888-46BF-89AE-511934476381}"/>
              </a:ext>
            </a:extLst>
          </p:cNvPr>
          <p:cNvSpPr txBox="1"/>
          <p:nvPr/>
        </p:nvSpPr>
        <p:spPr>
          <a:xfrm>
            <a:off x="4926027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</p:spTree>
    <p:extLst>
      <p:ext uri="{BB962C8B-B14F-4D97-AF65-F5344CB8AC3E}">
        <p14:creationId xmlns:p14="http://schemas.microsoft.com/office/powerpoint/2010/main" val="1223983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0F5CF-0121-4F14-868F-E38D67D2908F}"/>
              </a:ext>
            </a:extLst>
          </p:cNvPr>
          <p:cNvGrpSpPr/>
          <p:nvPr/>
        </p:nvGrpSpPr>
        <p:grpSpPr>
          <a:xfrm>
            <a:off x="0" y="-123608"/>
            <a:ext cx="4953000" cy="7051789"/>
            <a:chOff x="0" y="-123608"/>
            <a:chExt cx="4953000" cy="70517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E5493A-2271-4254-931C-DF00D84731C3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24458F-A2B5-4192-91A7-50D4DE5D233C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20B5A-6EA9-4EAF-ADC8-DE57F2AA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A28B22-6B26-4A2A-B6EB-270B1251CAC2}"/>
                </a:ext>
              </a:extLst>
            </p:cNvPr>
            <p:cNvSpPr txBox="1"/>
            <p:nvPr/>
          </p:nvSpPr>
          <p:spPr>
            <a:xfrm>
              <a:off x="1777243" y="-123608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6633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Oo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12732-BE9D-4C05-824C-4A4335CADCC4}"/>
                </a:ext>
              </a:extLst>
            </p:cNvPr>
            <p:cNvSpPr txBox="1"/>
            <p:nvPr/>
          </p:nvSpPr>
          <p:spPr>
            <a:xfrm>
              <a:off x="1777243" y="6004851"/>
              <a:ext cx="2859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663300"/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O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laf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53B3223-CA8B-454B-9966-9DA85D7C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167" y="1756197"/>
              <a:ext cx="2640665" cy="345927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55360-6354-48CC-BFA0-0569B4917E85}"/>
              </a:ext>
            </a:extLst>
          </p:cNvPr>
          <p:cNvGrpSpPr/>
          <p:nvPr/>
        </p:nvGrpSpPr>
        <p:grpSpPr>
          <a:xfrm>
            <a:off x="4953000" y="0"/>
            <a:ext cx="4953000" cy="6995721"/>
            <a:chOff x="0" y="0"/>
            <a:chExt cx="4953000" cy="699572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CF341E-1F29-4B43-8D53-1D7F18CD4491}"/>
                </a:ext>
              </a:extLst>
            </p:cNvPr>
            <p:cNvSpPr/>
            <p:nvPr/>
          </p:nvSpPr>
          <p:spPr>
            <a:xfrm>
              <a:off x="0" y="0"/>
              <a:ext cx="4953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89E19B-78B9-4346-A342-035F569CC4AE}"/>
                </a:ext>
              </a:extLst>
            </p:cNvPr>
            <p:cNvSpPr/>
            <p:nvPr/>
          </p:nvSpPr>
          <p:spPr>
            <a:xfrm>
              <a:off x="316335" y="1239474"/>
              <a:ext cx="4320330" cy="4781724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C9406E-B6A0-415F-88E0-99DC7FF2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35204">
              <a:off x="143561" y="147125"/>
              <a:ext cx="955448" cy="6565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B7D6-078C-46BB-9095-D5A68314A14F}"/>
                </a:ext>
              </a:extLst>
            </p:cNvPr>
            <p:cNvSpPr txBox="1"/>
            <p:nvPr/>
          </p:nvSpPr>
          <p:spPr>
            <a:xfrm>
              <a:off x="1777243" y="0"/>
              <a:ext cx="17113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4">
                      <a:lumMod val="75000"/>
                    </a:schemeClr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Pp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1A8C7-94B5-4F06-B720-7F7B2255A459}"/>
                </a:ext>
              </a:extLst>
            </p:cNvPr>
            <p:cNvSpPr txBox="1"/>
            <p:nvPr/>
          </p:nvSpPr>
          <p:spPr>
            <a:xfrm>
              <a:off x="935896" y="6072391"/>
              <a:ext cx="33940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4">
                      <a:lumMod val="75000"/>
                    </a:schemeClr>
                  </a:solidFill>
                  <a:latin typeface="Nice Chalk Demo" panose="02000600000000000000" pitchFamily="50" charset="0"/>
                  <a:cs typeface="Aharoni" panose="02010803020104030203" pitchFamily="2" charset="-79"/>
                </a:rPr>
                <a:t>P</a:t>
              </a:r>
              <a:r>
                <a:rPr lang="en-US" sz="5400" dirty="0">
                  <a:latin typeface="Nice Chalk Demo" panose="02000600000000000000" pitchFamily="50" charset="0"/>
                  <a:cs typeface="Aharoni" panose="02010803020104030203" pitchFamily="2" charset="-79"/>
                </a:rPr>
                <a:t>ocahontas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DCB190E-EBEA-4FCC-A07A-A326086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013" y="1756197"/>
              <a:ext cx="1294974" cy="345927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71B8B1B-6486-439C-AB0F-6E7F25376C24}"/>
              </a:ext>
            </a:extLst>
          </p:cNvPr>
          <p:cNvSpPr txBox="1"/>
          <p:nvPr/>
        </p:nvSpPr>
        <p:spPr>
          <a:xfrm>
            <a:off x="-26662" y="6640711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6D851C-E476-4B16-9582-F57B55512782}"/>
              </a:ext>
            </a:extLst>
          </p:cNvPr>
          <p:cNvSpPr txBox="1"/>
          <p:nvPr/>
        </p:nvSpPr>
        <p:spPr>
          <a:xfrm>
            <a:off x="8151195" y="39495"/>
            <a:ext cx="18039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www.ladybugclassroom.com</a:t>
            </a:r>
          </a:p>
        </p:txBody>
      </p:sp>
    </p:spTree>
    <p:extLst>
      <p:ext uri="{BB962C8B-B14F-4D97-AF65-F5344CB8AC3E}">
        <p14:creationId xmlns:p14="http://schemas.microsoft.com/office/powerpoint/2010/main" val="3248898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</TotalTime>
  <Words>180</Words>
  <Application>Microsoft Office PowerPoint</Application>
  <PresentationFormat>A4 Paper (210x297 mm)</PresentationFormat>
  <Paragraphs>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Nice Chalk Demo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김재현</dc:creator>
  <cp:lastModifiedBy>김재현</cp:lastModifiedBy>
  <cp:revision>13</cp:revision>
  <cp:lastPrinted>2024-08-19T01:20:01Z</cp:lastPrinted>
  <dcterms:created xsi:type="dcterms:W3CDTF">2024-08-18T23:29:41Z</dcterms:created>
  <dcterms:modified xsi:type="dcterms:W3CDTF">2024-08-19T01:20:04Z</dcterms:modified>
</cp:coreProperties>
</file>