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8" r:id="rId3"/>
    <p:sldId id="281" r:id="rId4"/>
    <p:sldId id="282" r:id="rId5"/>
    <p:sldId id="303" r:id="rId6"/>
    <p:sldId id="283" r:id="rId7"/>
    <p:sldId id="307" r:id="rId8"/>
    <p:sldId id="284" r:id="rId9"/>
    <p:sldId id="306" r:id="rId10"/>
    <p:sldId id="285" r:id="rId11"/>
    <p:sldId id="280" r:id="rId12"/>
    <p:sldId id="286" r:id="rId13"/>
    <p:sldId id="316" r:id="rId14"/>
    <p:sldId id="287" r:id="rId15"/>
    <p:sldId id="315" r:id="rId16"/>
    <p:sldId id="288" r:id="rId17"/>
    <p:sldId id="314" r:id="rId18"/>
    <p:sldId id="289" r:id="rId19"/>
    <p:sldId id="313" r:id="rId20"/>
    <p:sldId id="290" r:id="rId21"/>
    <p:sldId id="312" r:id="rId22"/>
    <p:sldId id="291" r:id="rId23"/>
    <p:sldId id="311" r:id="rId24"/>
    <p:sldId id="292" r:id="rId25"/>
    <p:sldId id="310" r:id="rId26"/>
    <p:sldId id="293" r:id="rId27"/>
    <p:sldId id="309" r:id="rId28"/>
    <p:sldId id="294" r:id="rId29"/>
    <p:sldId id="301" r:id="rId30"/>
    <p:sldId id="295" r:id="rId31"/>
    <p:sldId id="302" r:id="rId32"/>
    <p:sldId id="296" r:id="rId33"/>
    <p:sldId id="305" r:id="rId34"/>
    <p:sldId id="297" r:id="rId35"/>
    <p:sldId id="304" r:id="rId36"/>
    <p:sldId id="298" r:id="rId37"/>
    <p:sldId id="317" r:id="rId38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40"/>
    </p:embeddedFont>
    <p:embeddedFont>
      <p:font typeface="Comic Kings" panose="02000500000000000000" pitchFamily="2" charset="0"/>
      <p:regular r:id="rId41"/>
    </p:embeddedFont>
    <p:embeddedFont>
      <p:font typeface="Impact" panose="020B0806030902050204" pitchFamily="3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42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210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06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9152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450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8120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719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823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732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137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58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887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876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9844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050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3535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318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004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449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895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59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036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6195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211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4949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822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3747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014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702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885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90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41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06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84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c1662ef3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c1662ef3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avoid disrupting the animation, right click the white space and select “replace picture” to add your own pictures. Then adjust the pictures to fit the screen if necessary.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995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57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3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3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3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3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29994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92402">
            <a:off x="345616" y="-56568"/>
            <a:ext cx="3140775" cy="31407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F257595-5D95-45F3-86D7-01532A81188F}"/>
              </a:ext>
            </a:extLst>
          </p:cNvPr>
          <p:cNvSpPr/>
          <p:nvPr/>
        </p:nvSpPr>
        <p:spPr>
          <a:xfrm>
            <a:off x="-196541" y="2329825"/>
            <a:ext cx="40655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Backyard</a:t>
            </a:r>
          </a:p>
          <a:p>
            <a:pPr algn="ctr"/>
            <a:r>
              <a:rPr lang="en" sz="47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 Charades</a:t>
            </a:r>
            <a:endParaRPr lang="en-US" sz="47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7" name="FBD6FBB9">
            <a:hlinkClick r:id="" action="ppaction://media"/>
            <a:extLst>
              <a:ext uri="{FF2B5EF4-FFF2-40B4-BE49-F238E27FC236}">
                <a16:creationId xmlns:a16="http://schemas.microsoft.com/office/drawing/2014/main" id="{D6672278-1033-4144-9CF0-3C83974240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67" end="91961.96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-1517650"/>
            <a:ext cx="609600" cy="6096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8BFE7AE-565C-4F7A-BD99-B072BF18883E}"/>
              </a:ext>
            </a:extLst>
          </p:cNvPr>
          <p:cNvSpPr/>
          <p:nvPr/>
        </p:nvSpPr>
        <p:spPr>
          <a:xfrm>
            <a:off x="6912418" y="4872948"/>
            <a:ext cx="2309554" cy="20718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Game template by </a:t>
            </a:r>
            <a:r>
              <a:rPr lang="en-US" sz="8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Kamohelo</a:t>
            </a:r>
            <a:r>
              <a:rPr lang="en-US" sz="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T. </a:t>
            </a:r>
            <a:r>
              <a:rPr lang="en-US" sz="8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Semela</a:t>
            </a:r>
            <a:endParaRPr lang="en-US" sz="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31492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15743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30800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5996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40158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C01A62-5355-4529-B091-1177D1153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676" y="2860050"/>
            <a:ext cx="1191751" cy="17657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F837C3D-3B9F-46C8-A3E0-B45B05C7F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079" y="2110079"/>
            <a:ext cx="1021834" cy="14999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58269D2-6BEF-4894-843E-EDB945FEB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886" y="1596577"/>
            <a:ext cx="1075411" cy="207808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37E7A6-3554-42A8-8D7C-F7766FF82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0554" y="2167334"/>
            <a:ext cx="1061376" cy="15073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846E687-E18D-4C8B-8938-8463D4CE3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8184" y="2860049"/>
            <a:ext cx="882880" cy="176576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29CE18-E7D9-427C-85F1-8BBB249B1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565" y="2921000"/>
            <a:ext cx="1191751" cy="176575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528EB2-5672-4C04-9DA2-CFFCAC1EDC47}"/>
              </a:ext>
            </a:extLst>
          </p:cNvPr>
          <p:cNvSpPr/>
          <p:nvPr/>
        </p:nvSpPr>
        <p:spPr>
          <a:xfrm>
            <a:off x="423249" y="131173"/>
            <a:ext cx="491192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how to play</a:t>
            </a:r>
            <a:endParaRPr lang="en-US" sz="47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-2.34568E-6 L -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11724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2924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315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2017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11645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C01A62-5355-4529-B091-1177D1153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380" y="3316392"/>
            <a:ext cx="1191751" cy="17657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F837C3D-3B9F-46C8-A3E0-B45B05C7F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927" y="3394680"/>
            <a:ext cx="1021834" cy="14999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58269D2-6BEF-4894-843E-EDB945FEB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4" y="2974965"/>
            <a:ext cx="1075411" cy="207808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37E7A6-3554-42A8-8D7C-F7766FF82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709" y="3460338"/>
            <a:ext cx="1061376" cy="15073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846E687-E18D-4C8B-8938-8463D4CE3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7079" y="3377740"/>
            <a:ext cx="882880" cy="176576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29CE18-E7D9-427C-85F1-8BBB249B1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57" y="3128861"/>
            <a:ext cx="1191751" cy="176575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528EB2-5672-4C04-9DA2-CFFCAC1EDC47}"/>
              </a:ext>
            </a:extLst>
          </p:cNvPr>
          <p:cNvSpPr/>
          <p:nvPr/>
        </p:nvSpPr>
        <p:spPr>
          <a:xfrm>
            <a:off x="423249" y="131173"/>
            <a:ext cx="491192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how to play</a:t>
            </a:r>
            <a:endParaRPr lang="en-US" sz="47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F86471E-6BC4-4717-BF46-BDE306316201}"/>
              </a:ext>
            </a:extLst>
          </p:cNvPr>
          <p:cNvSpPr/>
          <p:nvPr/>
        </p:nvSpPr>
        <p:spPr>
          <a:xfrm>
            <a:off x="968722" y="1698700"/>
            <a:ext cx="6765161" cy="1199317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two teams</a:t>
            </a:r>
          </a:p>
        </p:txBody>
      </p:sp>
    </p:spTree>
    <p:extLst>
      <p:ext uri="{BB962C8B-B14F-4D97-AF65-F5344CB8AC3E}">
        <p14:creationId xmlns:p14="http://schemas.microsoft.com/office/powerpoint/2010/main" val="184180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-2.34568E-6 L -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38657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23868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16671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8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36163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9A06AC5-194B-4082-9276-FEDCCB0A021D}"/>
              </a:ext>
            </a:extLst>
          </p:cNvPr>
          <p:cNvSpPr/>
          <p:nvPr/>
        </p:nvSpPr>
        <p:spPr>
          <a:xfrm>
            <a:off x="1204044" y="217259"/>
            <a:ext cx="612699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omic Kings" panose="02000500000000000000" pitchFamily="2" charset="0"/>
                <a:ea typeface="Impact"/>
                <a:cs typeface="Impact"/>
                <a:sym typeface="Impact"/>
              </a:rPr>
              <a:t>game</a:t>
            </a:r>
          </a:p>
          <a:p>
            <a:pPr algn="ctr"/>
            <a:r>
              <a:rPr lang="en-US" sz="15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18238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3.20988E-6 L -2.22222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1.23457E-6 L -2.22222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58269D2-6BEF-4894-843E-EDB945FE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4" y="2974965"/>
            <a:ext cx="1075411" cy="207808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37E7A6-3554-42A8-8D7C-F7766FF82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709" y="3460338"/>
            <a:ext cx="1061376" cy="15073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846E687-E18D-4C8B-8938-8463D4CE3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079" y="3377740"/>
            <a:ext cx="882880" cy="176576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29CE18-E7D9-427C-85F1-8BBB249B1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57" y="3128861"/>
            <a:ext cx="1191751" cy="176575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528EB2-5672-4C04-9DA2-CFFCAC1EDC47}"/>
              </a:ext>
            </a:extLst>
          </p:cNvPr>
          <p:cNvSpPr/>
          <p:nvPr/>
        </p:nvSpPr>
        <p:spPr>
          <a:xfrm>
            <a:off x="423249" y="131173"/>
            <a:ext cx="491192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how to play</a:t>
            </a:r>
            <a:endParaRPr lang="en-US" sz="47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381651AF-EE20-46DE-AB59-41DBDBFE8AEA}"/>
              </a:ext>
            </a:extLst>
          </p:cNvPr>
          <p:cNvSpPr/>
          <p:nvPr/>
        </p:nvSpPr>
        <p:spPr>
          <a:xfrm>
            <a:off x="755390" y="3434041"/>
            <a:ext cx="6765161" cy="1199317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person from each team stands in front facing away from the tv.</a:t>
            </a:r>
          </a:p>
        </p:txBody>
      </p:sp>
      <p:pic>
        <p:nvPicPr>
          <p:cNvPr id="14" name="Google Shape;73;p16">
            <a:extLst>
              <a:ext uri="{FF2B5EF4-FFF2-40B4-BE49-F238E27FC236}">
                <a16:creationId xmlns:a16="http://schemas.microsoft.com/office/drawing/2014/main" id="{D4B63943-94E5-493C-AF7F-584AF7C9B80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2557560" y="1183969"/>
            <a:ext cx="2600499" cy="163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Cat" descr="Anime Cat Vector Art, Icons, and Graphics for Free Download">
            <a:extLst>
              <a:ext uri="{FF2B5EF4-FFF2-40B4-BE49-F238E27FC236}">
                <a16:creationId xmlns:a16="http://schemas.microsoft.com/office/drawing/2014/main" id="{6C5D2F37-710B-4852-8ABF-773CF2B4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54" y="1341478"/>
            <a:ext cx="2346146" cy="10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AC01A62-5355-4529-B091-1177D11534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1602741"/>
            <a:ext cx="1197987" cy="177499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F837C3D-3B9F-46C8-A3E0-B45B05C7F9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113463" y="1740270"/>
            <a:ext cx="1021834" cy="1499940"/>
          </a:xfrm>
          <a:prstGeom prst="rect">
            <a:avLst/>
          </a:prstGeom>
        </p:spPr>
      </p:pic>
      <p:sp>
        <p:nvSpPr>
          <p:cNvPr id="15" name="2">
            <a:extLst>
              <a:ext uri="{FF2B5EF4-FFF2-40B4-BE49-F238E27FC236}">
                <a16:creationId xmlns:a16="http://schemas.microsoft.com/office/drawing/2014/main" id="{9362E130-DAE1-4B3F-93E7-1BAF1F66589B}"/>
              </a:ext>
            </a:extLst>
          </p:cNvPr>
          <p:cNvSpPr/>
          <p:nvPr/>
        </p:nvSpPr>
        <p:spPr>
          <a:xfrm>
            <a:off x="755389" y="3460338"/>
            <a:ext cx="6765161" cy="1199317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picture will appear.</a:t>
            </a: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5A70CEF9-9CA2-49DB-83AA-627669A6544E}"/>
              </a:ext>
            </a:extLst>
          </p:cNvPr>
          <p:cNvSpPr/>
          <p:nvPr/>
        </p:nvSpPr>
        <p:spPr>
          <a:xfrm>
            <a:off x="755388" y="3486635"/>
            <a:ext cx="6765161" cy="1199317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team acts out what they see on the screen.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8859B5A1-21D7-40BC-964B-FDCF9297071A}"/>
              </a:ext>
            </a:extLst>
          </p:cNvPr>
          <p:cNvSpPr/>
          <p:nvPr/>
        </p:nvSpPr>
        <p:spPr>
          <a:xfrm>
            <a:off x="755387" y="3447189"/>
            <a:ext cx="6765161" cy="1199317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person in front tries to guess.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C7157A9F-47EF-411B-92B6-233C9AF47ABF}"/>
              </a:ext>
            </a:extLst>
          </p:cNvPr>
          <p:cNvSpPr/>
          <p:nvPr/>
        </p:nvSpPr>
        <p:spPr>
          <a:xfrm>
            <a:off x="755387" y="3434040"/>
            <a:ext cx="6765161" cy="1199317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first person to guess correctly earns 2 points for their team.</a:t>
            </a:r>
          </a:p>
        </p:txBody>
      </p:sp>
      <p:sp>
        <p:nvSpPr>
          <p:cNvPr id="3" name="I Thinking">
            <a:extLst>
              <a:ext uri="{FF2B5EF4-FFF2-40B4-BE49-F238E27FC236}">
                <a16:creationId xmlns:a16="http://schemas.microsoft.com/office/drawing/2014/main" id="{95FCA7D2-795B-479A-8C39-258A4F00FE30}"/>
              </a:ext>
            </a:extLst>
          </p:cNvPr>
          <p:cNvSpPr/>
          <p:nvPr/>
        </p:nvSpPr>
        <p:spPr>
          <a:xfrm>
            <a:off x="5300147" y="510142"/>
            <a:ext cx="1542490" cy="1035462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0" name="P Thinkining">
            <a:extLst>
              <a:ext uri="{FF2B5EF4-FFF2-40B4-BE49-F238E27FC236}">
                <a16:creationId xmlns:a16="http://schemas.microsoft.com/office/drawing/2014/main" id="{0EDDF885-D3AE-4F54-9F27-926618526787}"/>
              </a:ext>
            </a:extLst>
          </p:cNvPr>
          <p:cNvSpPr/>
          <p:nvPr/>
        </p:nvSpPr>
        <p:spPr>
          <a:xfrm flipH="1">
            <a:off x="647197" y="1116155"/>
            <a:ext cx="1542490" cy="1035462"/>
          </a:xfrm>
          <a:prstGeom prst="cloudCallout">
            <a:avLst>
              <a:gd name="adj1" fmla="val -39770"/>
              <a:gd name="adj2" fmla="val 5514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Speech Bubble">
            <a:extLst>
              <a:ext uri="{FF2B5EF4-FFF2-40B4-BE49-F238E27FC236}">
                <a16:creationId xmlns:a16="http://schemas.microsoft.com/office/drawing/2014/main" id="{D44E61D8-65DF-45E7-8A37-9BA9D986E3AF}"/>
              </a:ext>
            </a:extLst>
          </p:cNvPr>
          <p:cNvSpPr/>
          <p:nvPr/>
        </p:nvSpPr>
        <p:spPr>
          <a:xfrm>
            <a:off x="5525932" y="926674"/>
            <a:ext cx="1542490" cy="937864"/>
          </a:xfrm>
          <a:prstGeom prst="wedgeEllipseCallout">
            <a:avLst>
              <a:gd name="adj1" fmla="val -41417"/>
              <a:gd name="adj2" fmla="val 706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Cat !</a:t>
            </a:r>
          </a:p>
        </p:txBody>
      </p:sp>
      <p:sp>
        <p:nvSpPr>
          <p:cNvPr id="8" name="+ 2">
            <a:extLst>
              <a:ext uri="{FF2B5EF4-FFF2-40B4-BE49-F238E27FC236}">
                <a16:creationId xmlns:a16="http://schemas.microsoft.com/office/drawing/2014/main" id="{F279BECC-34F5-44A8-A29D-34F0FAB5B5A7}"/>
              </a:ext>
            </a:extLst>
          </p:cNvPr>
          <p:cNvSpPr txBox="1"/>
          <p:nvPr/>
        </p:nvSpPr>
        <p:spPr>
          <a:xfrm>
            <a:off x="5602156" y="2104999"/>
            <a:ext cx="1061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+ 2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0E83557-ABC5-4F6F-A20B-EC7A3A0737B4}"/>
              </a:ext>
            </a:extLst>
          </p:cNvPr>
          <p:cNvSpPr/>
          <p:nvPr/>
        </p:nvSpPr>
        <p:spPr>
          <a:xfrm>
            <a:off x="1493788" y="2432099"/>
            <a:ext cx="59442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Ready ?</a:t>
            </a:r>
            <a:endParaRPr lang="en-US" sz="96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3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-2.34568E-6 L -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3" grpId="0" animBg="1"/>
      <p:bldP spid="3" grpId="1" animBg="1"/>
      <p:bldP spid="20" grpId="0" animBg="1"/>
      <p:bldP spid="20" grpId="1" animBg="1"/>
      <p:bldP spid="4" grpId="0" animBg="1"/>
      <p:bldP spid="4" grpId="1" animBg="1"/>
      <p:bldP spid="8" grpId="0" build="allAtOnce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708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8">
            <a:alphaModFix/>
          </a:blip>
          <a:srcRect t="10303" b="12224"/>
          <a:stretch/>
        </p:blipFill>
        <p:spPr>
          <a:xfrm>
            <a:off x="85925" y="628150"/>
            <a:ext cx="6705574" cy="44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5450" y="1754900"/>
            <a:ext cx="2302375" cy="33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04249" y="990600"/>
            <a:ext cx="6068925" cy="2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V On">
            <a:hlinkClick r:id="" action="ppaction://media"/>
            <a:extLst>
              <a:ext uri="{FF2B5EF4-FFF2-40B4-BE49-F238E27FC236}">
                <a16:creationId xmlns:a16="http://schemas.microsoft.com/office/drawing/2014/main" id="{04F85862-464A-4684-9A02-BB5B24A7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30812" y="-1593850"/>
            <a:ext cx="609600" cy="609600"/>
          </a:xfrm>
          <a:prstGeom prst="rect">
            <a:avLst/>
          </a:prstGeom>
        </p:spPr>
      </p:pic>
      <p:pic>
        <p:nvPicPr>
          <p:cNvPr id="3" name="Perry Song">
            <a:hlinkClick r:id="" action="ppaction://media"/>
            <a:extLst>
              <a:ext uri="{FF2B5EF4-FFF2-40B4-BE49-F238E27FC236}">
                <a16:creationId xmlns:a16="http://schemas.microsoft.com/office/drawing/2014/main" id="{B91A2D6E-1A36-4F82-9EA1-FEDBA4058C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33685.410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90201" y="-1593850"/>
            <a:ext cx="609600" cy="6096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DA6DA6-6D9E-425C-9B4E-E82F43B4C4C5}"/>
              </a:ext>
            </a:extLst>
          </p:cNvPr>
          <p:cNvSpPr/>
          <p:nvPr/>
        </p:nvSpPr>
        <p:spPr>
          <a:xfrm>
            <a:off x="723014" y="113415"/>
            <a:ext cx="4968949" cy="609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Word here</a:t>
            </a:r>
          </a:p>
        </p:txBody>
      </p:sp>
    </p:spTree>
    <p:extLst>
      <p:ext uri="{BB962C8B-B14F-4D97-AF65-F5344CB8AC3E}">
        <p14:creationId xmlns:p14="http://schemas.microsoft.com/office/powerpoint/2010/main" val="16808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16D97-97B6-49FD-A6D1-8B3F6820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555464" y="-501601"/>
            <a:ext cx="16995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44055" y="-412701"/>
            <a:ext cx="19223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667673" y="-457151"/>
            <a:ext cx="14750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381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20000" b="1" cap="none" spc="0" dirty="0">
              <a:ln w="381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500" y="-1517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741</Words>
  <Application>Microsoft Office PowerPoint</Application>
  <PresentationFormat>On-screen Show (16:9)</PresentationFormat>
  <Paragraphs>100</Paragraphs>
  <Slides>37</Slides>
  <Notes>37</Notes>
  <HiddenSlides>0</HiddenSlides>
  <MMClips>49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Comic Kings</vt:lpstr>
      <vt:lpstr>Impact</vt:lpstr>
      <vt:lpstr>Arial Rounded MT 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김재현</cp:lastModifiedBy>
  <cp:revision>22</cp:revision>
  <dcterms:modified xsi:type="dcterms:W3CDTF">2024-04-24T05:26:16Z</dcterms:modified>
</cp:coreProperties>
</file>