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1" r:id="rId7"/>
    <p:sldId id="263" r:id="rId8"/>
    <p:sldId id="264" r:id="rId9"/>
    <p:sldId id="265" r:id="rId10"/>
    <p:sldId id="274" r:id="rId11"/>
    <p:sldId id="266" r:id="rId12"/>
    <p:sldId id="267" r:id="rId13"/>
    <p:sldId id="268" r:id="rId14"/>
    <p:sldId id="269" r:id="rId15"/>
    <p:sldId id="275" r:id="rId16"/>
    <p:sldId id="272" r:id="rId17"/>
    <p:sldId id="273" r:id="rId18"/>
    <p:sldId id="276" r:id="rId19"/>
    <p:sldId id="271" r:id="rId20"/>
    <p:sldId id="270" r:id="rId21"/>
    <p:sldId id="277" r:id="rId22"/>
    <p:sldId id="260" r:id="rId23"/>
  </p:sldIdLst>
  <p:sldSz cx="12192000" cy="6858000"/>
  <p:notesSz cx="6858000" cy="9144000"/>
  <p:embeddedFontLst>
    <p:embeddedFont>
      <p:font typeface="맑은 고딕" panose="020B0503020000020004" pitchFamily="34" charset="-127"/>
      <p:regular r:id="rId25"/>
      <p:bold r:id="rId26"/>
    </p:embeddedFont>
    <p:embeddedFont>
      <p:font typeface="Aharoni" panose="02010803020104030203" pitchFamily="2" charset="-79"/>
      <p:bold r:id="rId27"/>
    </p:embeddedFont>
    <p:embeddedFont>
      <p:font typeface="Bahnschrift Light Condensed" panose="020B0502040204020203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Gotham Womans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D4D4D"/>
    <a:srgbClr val="FFFF00"/>
    <a:srgbClr val="FFFFCC"/>
    <a:srgbClr val="003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6867B-FD88-4BFB-A506-0952977FCD7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D3B58-69D8-4204-AD2E-6870D03E4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1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3B39-0266-4DA7-8DFC-24DB6C434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29C7B-008A-42F2-A738-E6DCE6C2F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F829-B000-4E35-97EC-104F6858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4F9D3-9800-439D-8C87-DD5BD535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15E08-70AC-41DD-AB26-8D6E3067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946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AC612-CA6F-43EB-8BD9-08E747F6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466EF-AE72-4A41-973B-16F52DA05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358F8-D7D8-4550-9811-3C4F17F4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6902A-2C8C-42B8-AB11-EB9143EA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AF48-EB76-4C0B-B031-AC63F00C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446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02F93-9715-47E1-9450-8172AEE95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6AAAB-7796-47DF-9BB9-FD97E1E39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E0294-BFAC-4722-82F1-F84281F5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47A31-38EC-4A92-85A1-A8EEECE4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257C-775A-4CE4-972D-CCC041F5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68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809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908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78843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631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9302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4156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1746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642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4883-24C2-49B6-833E-E101E540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223F3-AAA6-40CD-8E0A-4649880B1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EDD51-A693-433E-A860-A8374840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F5064-ECE4-41A1-B085-0DFA0430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903DB-83F7-4714-A524-D680C537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92691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0859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4310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157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81FB-01FD-41F1-925B-FFB26381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9F2FC-9099-4435-BE43-A9268C99D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06E3-A9BC-4F88-B915-E2A271B6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4F02B-5317-4719-A7BD-6AA3E6E5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FE6BD-BBF7-4309-ABCE-989327C3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1047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BA70-B454-4E6C-BA64-5A257E44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5BA47-C029-42C1-AFD8-A3C8B6F82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9ACCC-E197-4956-BBBD-AC230EBCA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BF7E2-8066-4711-9D2C-7C917F33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AD830-566D-4089-A40B-0C95E65B6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824FF-567D-4449-8158-F5A47231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3952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6687-9B76-4DEB-BA2E-98CA9059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60443-5478-4002-8056-90380A60C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59D6A-00D4-4C4C-A005-814C391A3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74DB7-B66A-4E36-8CF8-7EAAD2193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657BE-CDFC-4732-A9D1-04FCBC776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01D3BD-7123-4F61-8056-48E87109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7ED64-3497-4835-839C-6D73E939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30A70-C6E9-4114-90A3-EDA18920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00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8E18-A2DA-4833-A886-FDBCF088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2EE6E-7116-4F80-BAE7-27898507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4DF64-96D8-4741-ABA2-032C775B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3B579-3AB7-4D30-92D6-9742E5C7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471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D6EE4-B302-4DDB-AE01-F1A8DC695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B5159-B099-41B9-A7D2-B137C3C4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F660A-67EA-4498-99E5-26331790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855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5CEA-75B0-4553-B561-6688E02F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6E983-A7C1-4EA1-9D66-7E85C789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284AA-5D20-4266-87E9-75AAF5177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117FE-3583-4CDD-A535-DB0CD197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77872-523D-42F8-9424-F8AC845D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125D0-9FD2-4F6E-BBDA-FB9AF0B4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0090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3294-BF7B-4EEA-AC5E-6B396EAC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C4A04-F4D9-475D-8D97-73F07E822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8445B-9D6B-42DE-AF97-B517B2B8B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65B42-37B8-40F1-8820-848C87D9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8BCFE-9F3B-48DC-A9EC-F41E7FC16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A2A7F-1D76-40DF-B078-8B51BA77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866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9095F-DB95-4354-82AA-9B507EA7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569E5-DFE7-405A-95A3-F50813726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1132B-1EB5-4565-A637-87CEFAC39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7DB7-E3BC-4392-9785-D26A4F8D5A5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0C64C-9882-4DF2-A0AA-E580A67C0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B52E-911C-4333-A4DE-776FBCB94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6C108-BAAE-43FB-AE1C-1D49FB8F8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6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B6781-8C63-44B6-BAF8-06561BBF5968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48BD-B1CF-4C8F-AD46-B58D149B4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9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9619&amp;picture=black-leather-textur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9619&amp;picture=black-leather-textur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publicdomainpictures.net/view-image.php?image=49619&amp;picture=black-leather-texture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FC2102-84B7-4581-B3CD-E50DC53C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80947"/>
            <a:ext cx="6340390" cy="58770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F5AD5-8B11-4211-B6EB-8112779DA29D}"/>
              </a:ext>
            </a:extLst>
          </p:cNvPr>
          <p:cNvGrpSpPr/>
          <p:nvPr/>
        </p:nvGrpSpPr>
        <p:grpSpPr>
          <a:xfrm>
            <a:off x="4930607" y="1485819"/>
            <a:ext cx="7910819" cy="5457825"/>
            <a:chOff x="4930607" y="1485819"/>
            <a:chExt cx="7910819" cy="54578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51178D-0F2D-43ED-9D68-CD22CBFC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812" y="1485819"/>
              <a:ext cx="6343650" cy="54578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EA31D7-C1A0-4328-AB3F-99EC63931606}"/>
                </a:ext>
              </a:extLst>
            </p:cNvPr>
            <p:cNvSpPr txBox="1"/>
            <p:nvPr/>
          </p:nvSpPr>
          <p:spPr>
            <a:xfrm>
              <a:off x="5594909" y="3841507"/>
              <a:ext cx="6443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FFF66"/>
                  </a:solidFill>
                  <a:latin typeface="Gotham Womans" pitchFamily="2" charset="0"/>
                </a:rPr>
                <a:t>Word Lottery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321ABB-6705-49CA-BD93-4439689046F5}"/>
                </a:ext>
              </a:extLst>
            </p:cNvPr>
            <p:cNvSpPr txBox="1"/>
            <p:nvPr/>
          </p:nvSpPr>
          <p:spPr>
            <a:xfrm>
              <a:off x="4930607" y="2634585"/>
              <a:ext cx="79108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FF00"/>
                  </a:solidFill>
                  <a:latin typeface="Gotham Womans" pitchFamily="2" charset="0"/>
                  <a:ea typeface="+mj-ea"/>
                  <a:cs typeface="+mj-cs"/>
                </a:rPr>
                <a:t>Gotham City </a:t>
              </a:r>
              <a:endParaRPr lang="en-US" dirty="0"/>
            </a:p>
          </p:txBody>
        </p: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039BE58-2920-418F-B358-15F878CBB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02008" y="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Game Template by Kamohelo T. Semela</a:t>
            </a:r>
          </a:p>
        </p:txBody>
      </p:sp>
    </p:spTree>
    <p:extLst>
      <p:ext uri="{BB962C8B-B14F-4D97-AF65-F5344CB8AC3E}">
        <p14:creationId xmlns:p14="http://schemas.microsoft.com/office/powerpoint/2010/main" val="205643071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20" y="1422877"/>
            <a:ext cx="1316850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A297F-4CEF-4072-8F7F-551E2E1BB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56" y="39357"/>
            <a:ext cx="1310754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278" y="2650599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305" y="4101455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FA8C75-7269-48AC-B099-B5E100FB6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20" y="2756760"/>
            <a:ext cx="1316850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470935-3DC7-45BE-9A8C-A59A9A6E5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876" y="5468292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93DF8-BC6C-4D04-9879-A1935E977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806" y="4086640"/>
            <a:ext cx="1316850" cy="1298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DCC9B8-24EF-4CBA-9B30-FD5F5C2FD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806" y="5458949"/>
            <a:ext cx="1316850" cy="129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ADF93F-9015-44D7-BCE3-DDD283EB2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7452" y="-73174"/>
            <a:ext cx="1316850" cy="1408298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72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984" y="1389993"/>
            <a:ext cx="1316850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A297F-4CEF-4072-8F7F-551E2E1BB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020" y="2753699"/>
            <a:ext cx="1310754" cy="129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F95B52-E32E-484B-B467-C5735FD05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020" y="31484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984" y="2626653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429" y="5458949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1F8FB1-F871-4BF0-A484-710957EDD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1940" y="5472718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378361-AB5B-41F0-9C4E-8C0789BE9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429" y="4090252"/>
            <a:ext cx="1316850" cy="1298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AD6BD-2ABB-481C-9616-E2AB39CB4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984" y="37792"/>
            <a:ext cx="1316850" cy="129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F0666A-CDA0-4777-B8E2-B9FAE323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984" y="4091636"/>
            <a:ext cx="1316850" cy="129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FADCAE-00C2-4700-9419-9F225DFC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52" y="1397144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3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06" y="4082765"/>
            <a:ext cx="1316850" cy="129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F95B52-E32E-484B-B467-C5735FD05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106" y="5458949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106" y="-102908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106" y="1383960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50023-26DE-406F-8D2A-A0468E7E3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110" y="5437302"/>
            <a:ext cx="1316850" cy="1304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C9B939-E280-4BF7-AB1A-D6F186BC7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2106" y="2750664"/>
            <a:ext cx="1316850" cy="13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4EC9DA-3F7A-448D-BC30-4A8C373F2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110" y="1377864"/>
            <a:ext cx="1316850" cy="1304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0947B-F69E-4211-BB92-8634FA20C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021" y="4086640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798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514" y="4090252"/>
            <a:ext cx="1316850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A297F-4CEF-4072-8F7F-551E2E1BB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068" y="8552"/>
            <a:ext cx="1310754" cy="1298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950" y="5463065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FEAEC2-93A4-423F-B57B-4C09A5D08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326" y="41145"/>
            <a:ext cx="1310754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5D4B3-A2C4-4B2B-9BED-F36EFE693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345" y="5452725"/>
            <a:ext cx="1316850" cy="1298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C875B-8FC8-4106-B861-A489CA2A5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345" y="4106292"/>
            <a:ext cx="1316850" cy="129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C5D8C-AE02-4AFF-B49C-73CC561D5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417" y="2752520"/>
            <a:ext cx="1316850" cy="129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E6B959-F7C1-47FE-BDD0-B2C13F211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17" y="1399818"/>
            <a:ext cx="1316850" cy="1298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3AB1DC-5804-4CAD-9A73-A8DE91C0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72" y="1412502"/>
            <a:ext cx="1316850" cy="129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D0D9E5-9F80-4216-B739-9FDC1E96C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345" y="2742773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964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94604-1EB0-41D4-B3EF-2B2A82003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71981-EC09-4873-B3AB-D6B7FF2D4EA7}"/>
              </a:ext>
            </a:extLst>
          </p:cNvPr>
          <p:cNvSpPr txBox="1"/>
          <p:nvPr/>
        </p:nvSpPr>
        <p:spPr>
          <a:xfrm>
            <a:off x="2929812" y="4434016"/>
            <a:ext cx="66433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66"/>
                </a:solidFill>
                <a:latin typeface="Gotham Womans" pitchFamily="2" charset="0"/>
              </a:rPr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61451695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A297F-4CEF-4072-8F7F-551E2E1BB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26" y="4098747"/>
            <a:ext cx="1310754" cy="129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F95B52-E32E-484B-B467-C5735FD05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327" y="2766876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287" y="2633117"/>
            <a:ext cx="1316850" cy="14082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FC7068-8E05-4D1E-B3F1-4E6A30315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1547" y="11336"/>
            <a:ext cx="1316850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B1BE39-AF86-4E56-A941-B0368296B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219" y="0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F32B1-7161-4513-83ED-C86A6D9C6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327" y="1410926"/>
            <a:ext cx="1316850" cy="129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D54785-272F-45C4-9166-9180B1389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3287" y="5452625"/>
            <a:ext cx="1316850" cy="129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22794-1C41-4AF7-9007-09E6BFB81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2624" y="3970717"/>
            <a:ext cx="1316850" cy="1408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84F6A6-B412-49E7-8DDD-7421FDFB8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6430" y="5342888"/>
            <a:ext cx="1316850" cy="1408298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455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804" y="2752520"/>
            <a:ext cx="1316850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A297F-4CEF-4072-8F7F-551E2E1BB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804" y="5433043"/>
            <a:ext cx="1310754" cy="129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F95B52-E32E-484B-B467-C5735FD05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804" y="14486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326" y="-83407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954" y="1410813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535724-FF68-4581-8416-B4ADEF932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7326" y="5433043"/>
            <a:ext cx="1310754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7F61C-DD05-4758-8045-2CAE66E83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8780" y="4097451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069103-3F48-431F-B1E4-9DD5ADC89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8804" y="4089885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468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048" y="5458949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905" y="2677188"/>
            <a:ext cx="1316850" cy="14082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800976-5020-480A-9E41-E08C5F003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905" y="1411298"/>
            <a:ext cx="1316850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65A0A-F76D-43DC-A8E3-F3D13562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372" y="5423746"/>
            <a:ext cx="1316850" cy="1298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4483CB-589E-481E-9E41-2295CA684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905" y="21438"/>
            <a:ext cx="1316850" cy="129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EFF6D-C87F-4C68-B186-210EAC6FA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1711" y="1411298"/>
            <a:ext cx="1316850" cy="129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4B45D-A54A-44BA-92AE-30975A31A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8372" y="4087204"/>
            <a:ext cx="1316850" cy="1304657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87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20" y="5478144"/>
            <a:ext cx="1316850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A297F-4CEF-4072-8F7F-551E2E1BB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226" y="5450991"/>
            <a:ext cx="1310754" cy="129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F95B52-E32E-484B-B467-C5735FD05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818" y="2747881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80" y="-96266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413" y="2766875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5A2FB4-F559-48E4-91A2-11E438F76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278" y="36760"/>
            <a:ext cx="1316850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67A91-C2CF-4F84-81CC-7F7A3AD42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9188" y="4090252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B6F56C-875A-40DA-BB8D-5DCCEBADA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18" y="4113161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77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379" y="2735070"/>
            <a:ext cx="1316850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A297F-4CEF-4072-8F7F-551E2E1BB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068" y="5479598"/>
            <a:ext cx="1310754" cy="129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F95B52-E32E-484B-B467-C5735FD05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379" y="21438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034" y="2612884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7783" y="5458949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F41E18-0B41-4196-AC64-A907639A83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7783" y="4075414"/>
            <a:ext cx="1316850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A5B73-0162-490B-AC11-1DA54AE99D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452" y="4085304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D312D-F72A-480B-9DDA-3CD2CFD9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710" y="1389993"/>
            <a:ext cx="1316850" cy="1298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63DAAE-6209-4680-BB68-E10207555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379" y="1389993"/>
            <a:ext cx="1316850" cy="129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B75BDA-6D00-4E00-8A4B-EA76E539A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83" y="6464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10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AFE278-01CF-424A-A851-2C5FF328B9F4}"/>
              </a:ext>
            </a:extLst>
          </p:cNvPr>
          <p:cNvSpPr/>
          <p:nvPr/>
        </p:nvSpPr>
        <p:spPr>
          <a:xfrm>
            <a:off x="886409" y="1054359"/>
            <a:ext cx="10273004" cy="5509726"/>
          </a:xfrm>
          <a:prstGeom prst="roundRect">
            <a:avLst/>
          </a:prstGeom>
          <a:solidFill>
            <a:srgbClr val="FFFFC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DB62B-9CAB-48B2-8F7A-A1A653DBF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27" y="4457748"/>
            <a:ext cx="2589484" cy="2400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4BC7B-1F5F-4D84-889E-DBF402C60091}"/>
              </a:ext>
            </a:extLst>
          </p:cNvPr>
          <p:cNvSpPr txBox="1"/>
          <p:nvPr/>
        </p:nvSpPr>
        <p:spPr>
          <a:xfrm>
            <a:off x="3347477" y="160279"/>
            <a:ext cx="6169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Gotham Womans" pitchFamily="2" charset="0"/>
              </a:rPr>
              <a:t>Instructions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984239-A069-4D03-B777-65275AD2E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77" y="1681039"/>
            <a:ext cx="5255662" cy="4521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E3C2C8-2D97-45F5-BEE4-7895D9208071}"/>
              </a:ext>
            </a:extLst>
          </p:cNvPr>
          <p:cNvSpPr txBox="1"/>
          <p:nvPr/>
        </p:nvSpPr>
        <p:spPr>
          <a:xfrm>
            <a:off x="2647233" y="2423573"/>
            <a:ext cx="68975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00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Try your luck at the Gotham City Lottery to win some dollars</a:t>
            </a:r>
            <a:r>
              <a:rPr lang="en-US" sz="5400" b="1" dirty="0">
                <a:solidFill>
                  <a:srgbClr val="00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</a:p>
          <a:p>
            <a:endParaRPr lang="en-US" sz="40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422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12CB0-321F-4A85-902F-BBF630B4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16"/>
            <a:ext cx="12192000" cy="6763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71981-EC09-4873-B3AB-D6B7FF2D4EA7}"/>
              </a:ext>
            </a:extLst>
          </p:cNvPr>
          <p:cNvSpPr txBox="1"/>
          <p:nvPr/>
        </p:nvSpPr>
        <p:spPr>
          <a:xfrm>
            <a:off x="1156995" y="4480670"/>
            <a:ext cx="92621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85000"/>
                  </a:schemeClr>
                </a:solidFill>
                <a:latin typeface="Gotham Womans" pitchFamily="2" charset="0"/>
              </a:rPr>
              <a:t>Game</a:t>
            </a:r>
            <a:r>
              <a:rPr lang="en-US" sz="15000" dirty="0">
                <a:solidFill>
                  <a:srgbClr val="FFFF66"/>
                </a:solidFill>
                <a:latin typeface="Gotham Womans" pitchFamily="2" charset="0"/>
              </a:rPr>
              <a:t> over</a:t>
            </a:r>
          </a:p>
        </p:txBody>
      </p:sp>
    </p:spTree>
    <p:extLst>
      <p:ext uri="{BB962C8B-B14F-4D97-AF65-F5344CB8AC3E}">
        <p14:creationId xmlns:p14="http://schemas.microsoft.com/office/powerpoint/2010/main" val="283603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82DDC05-3F41-4CF7-932C-331B2643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86" y="1531832"/>
            <a:ext cx="1310754" cy="12985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316E7F-01DA-41D3-87AD-86B5712C4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57219"/>
            <a:ext cx="1316850" cy="14082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BC5DB0-9FEC-4946-A4B2-FB27BD4A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738" y="1609655"/>
            <a:ext cx="1316850" cy="12985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7E2D73-67E7-4028-888E-74198A19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415" y="4320192"/>
            <a:ext cx="1316850" cy="12985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17095C-935E-442E-B983-7CB943333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38" y="3021631"/>
            <a:ext cx="1316850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4633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AFE278-01CF-424A-A851-2C5FF328B9F4}"/>
              </a:ext>
            </a:extLst>
          </p:cNvPr>
          <p:cNvSpPr/>
          <p:nvPr/>
        </p:nvSpPr>
        <p:spPr>
          <a:xfrm>
            <a:off x="886409" y="1054359"/>
            <a:ext cx="10273004" cy="5509726"/>
          </a:xfrm>
          <a:prstGeom prst="roundRect">
            <a:avLst/>
          </a:prstGeom>
          <a:solidFill>
            <a:srgbClr val="FFFFC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DB62B-9CAB-48B2-8F7A-A1A653DBF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27" y="4457748"/>
            <a:ext cx="2589484" cy="2400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4BC7B-1F5F-4D84-889E-DBF402C60091}"/>
              </a:ext>
            </a:extLst>
          </p:cNvPr>
          <p:cNvSpPr txBox="1"/>
          <p:nvPr/>
        </p:nvSpPr>
        <p:spPr>
          <a:xfrm>
            <a:off x="3347477" y="160279"/>
            <a:ext cx="6169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Gotham Womans" pitchFamily="2" charset="0"/>
              </a:rPr>
              <a:t>Instructions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3C2C8-2D97-45F5-BEE4-7895D9208071}"/>
              </a:ext>
            </a:extLst>
          </p:cNvPr>
          <p:cNvSpPr txBox="1"/>
          <p:nvPr/>
        </p:nvSpPr>
        <p:spPr>
          <a:xfrm>
            <a:off x="2003868" y="1705451"/>
            <a:ext cx="88569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n w="19050">
                  <a:solidFill>
                    <a:schemeClr val="bg1"/>
                  </a:solidFill>
                </a:ln>
                <a:solidFill>
                  <a:srgbClr val="00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Each round choose a sentence to read from the “scratch cards”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n w="19050">
                  <a:solidFill>
                    <a:schemeClr val="bg1"/>
                  </a:solidFill>
                </a:ln>
                <a:solidFill>
                  <a:srgbClr val="00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teacher will then “scratch” it for you to reveal your “</a:t>
            </a:r>
            <a:r>
              <a:rPr lang="en-US" sz="4000" b="1" dirty="0">
                <a:ln w="19050">
                  <a:solidFill>
                    <a:schemeClr val="bg1"/>
                  </a:solidFill>
                </a:ln>
                <a:solidFill>
                  <a:srgbClr val="00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winnings</a:t>
            </a:r>
            <a:r>
              <a:rPr lang="en-US" sz="4000" dirty="0">
                <a:ln w="19050">
                  <a:solidFill>
                    <a:schemeClr val="bg1"/>
                  </a:solidFill>
                </a:ln>
                <a:solidFill>
                  <a:srgbClr val="00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” or “losses”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50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B4BC7B-1F5F-4D84-889E-DBF402C60091}"/>
              </a:ext>
            </a:extLst>
          </p:cNvPr>
          <p:cNvSpPr txBox="1"/>
          <p:nvPr/>
        </p:nvSpPr>
        <p:spPr>
          <a:xfrm>
            <a:off x="518097" y="161165"/>
            <a:ext cx="413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Gotham Womans" pitchFamily="2" charset="0"/>
              </a:rPr>
              <a:t>Winnings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00BD6-F3A6-4320-9A27-44113477A916}"/>
              </a:ext>
            </a:extLst>
          </p:cNvPr>
          <p:cNvSpPr txBox="1"/>
          <p:nvPr/>
        </p:nvSpPr>
        <p:spPr>
          <a:xfrm>
            <a:off x="6516765" y="168282"/>
            <a:ext cx="314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Gotham Womans" pitchFamily="2" charset="0"/>
              </a:rPr>
              <a:t>Losses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04CEAA-E41F-4C0D-8F6A-4CC982222427}"/>
              </a:ext>
            </a:extLst>
          </p:cNvPr>
          <p:cNvGrpSpPr/>
          <p:nvPr/>
        </p:nvGrpSpPr>
        <p:grpSpPr>
          <a:xfrm>
            <a:off x="714968" y="1499558"/>
            <a:ext cx="4043644" cy="1298561"/>
            <a:chOff x="714968" y="1499558"/>
            <a:chExt cx="4043644" cy="129856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B0CC96F-E54C-4FCC-81C8-B077EC2AD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968" y="1499558"/>
              <a:ext cx="1316850" cy="12985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F0B01A-9499-4C58-A121-0D1C758032EB}"/>
                </a:ext>
              </a:extLst>
            </p:cNvPr>
            <p:cNvSpPr txBox="1"/>
            <p:nvPr/>
          </p:nvSpPr>
          <p:spPr>
            <a:xfrm>
              <a:off x="2398955" y="1764117"/>
              <a:ext cx="2359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66"/>
                  </a:solidFill>
                  <a:latin typeface="Gotham Womans" pitchFamily="2" charset="0"/>
                </a:rPr>
                <a:t>1 $$dollar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246DF-3452-46B3-AEAD-4E26BB55ED3A}"/>
              </a:ext>
            </a:extLst>
          </p:cNvPr>
          <p:cNvGrpSpPr/>
          <p:nvPr/>
        </p:nvGrpSpPr>
        <p:grpSpPr>
          <a:xfrm>
            <a:off x="714968" y="3086791"/>
            <a:ext cx="4435530" cy="1408298"/>
            <a:chOff x="714968" y="3086791"/>
            <a:chExt cx="4435530" cy="14082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6A616B-F1DC-4950-BB66-2ADF0D48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68" y="3086791"/>
              <a:ext cx="1316850" cy="14082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07D856-1ACF-4F09-AF34-E0D81B54A24A}"/>
                </a:ext>
              </a:extLst>
            </p:cNvPr>
            <p:cNvSpPr txBox="1"/>
            <p:nvPr/>
          </p:nvSpPr>
          <p:spPr>
            <a:xfrm>
              <a:off x="2398954" y="3555002"/>
              <a:ext cx="2751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66"/>
                  </a:solidFill>
                  <a:latin typeface="Gotham Womans" pitchFamily="2" charset="0"/>
                </a:rPr>
                <a:t>3 Dollars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10DB7F-8FC1-4C37-8474-98AFB6930357}"/>
              </a:ext>
            </a:extLst>
          </p:cNvPr>
          <p:cNvGrpSpPr/>
          <p:nvPr/>
        </p:nvGrpSpPr>
        <p:grpSpPr>
          <a:xfrm>
            <a:off x="714968" y="5022553"/>
            <a:ext cx="4566159" cy="1298561"/>
            <a:chOff x="714968" y="5022553"/>
            <a:chExt cx="4566159" cy="12985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385ABD-90A3-477F-B0FC-5BB42B780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968" y="5022553"/>
              <a:ext cx="1316850" cy="12985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8B8D69-5D1E-4DC9-BF96-C685797033D1}"/>
                </a:ext>
              </a:extLst>
            </p:cNvPr>
            <p:cNvSpPr txBox="1"/>
            <p:nvPr/>
          </p:nvSpPr>
          <p:spPr>
            <a:xfrm>
              <a:off x="2398953" y="5057246"/>
              <a:ext cx="2882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66"/>
                  </a:solidFill>
                  <a:latin typeface="Gotham Womans" pitchFamily="2" charset="0"/>
                </a:rPr>
                <a:t>10 Dollars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A2BAE0-1281-4894-9BDD-EA507913DA51}"/>
              </a:ext>
            </a:extLst>
          </p:cNvPr>
          <p:cNvGrpSpPr/>
          <p:nvPr/>
        </p:nvGrpSpPr>
        <p:grpSpPr>
          <a:xfrm>
            <a:off x="6524097" y="1499559"/>
            <a:ext cx="5809129" cy="1298561"/>
            <a:chOff x="6524097" y="1499559"/>
            <a:chExt cx="5809129" cy="12985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DCDC19-A19B-4278-90E5-71C144649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4097" y="1499559"/>
              <a:ext cx="1316850" cy="12985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CA222C-D311-47F4-8BB2-C3E553DB7CB8}"/>
                </a:ext>
              </a:extLst>
            </p:cNvPr>
            <p:cNvSpPr txBox="1"/>
            <p:nvPr/>
          </p:nvSpPr>
          <p:spPr>
            <a:xfrm>
              <a:off x="7939126" y="1764117"/>
              <a:ext cx="439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66"/>
                  </a:solidFill>
                  <a:latin typeface="Gotham Womans" pitchFamily="2" charset="0"/>
                </a:rPr>
                <a:t>minus 3 Dollars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606E31-64F0-44E0-9FC9-851A3F1A5F20}"/>
              </a:ext>
            </a:extLst>
          </p:cNvPr>
          <p:cNvGrpSpPr/>
          <p:nvPr/>
        </p:nvGrpSpPr>
        <p:grpSpPr>
          <a:xfrm>
            <a:off x="6530193" y="3141659"/>
            <a:ext cx="5390643" cy="1562566"/>
            <a:chOff x="6530193" y="3141659"/>
            <a:chExt cx="5390643" cy="15625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2B979B-494C-4B0C-B6B9-F2C2D11D1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0193" y="3141659"/>
              <a:ext cx="1310754" cy="12985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1D48F1-C7D9-402D-811D-0169CB1F25D9}"/>
                </a:ext>
              </a:extLst>
            </p:cNvPr>
            <p:cNvSpPr txBox="1"/>
            <p:nvPr/>
          </p:nvSpPr>
          <p:spPr>
            <a:xfrm>
              <a:off x="7939126" y="3257675"/>
              <a:ext cx="39817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66"/>
                  </a:solidFill>
                  <a:latin typeface="Gotham Womans" pitchFamily="2" charset="0"/>
                </a:rPr>
                <a:t>Lose all your </a:t>
              </a:r>
              <a:r>
                <a:rPr lang="en-US" sz="4400" dirty="0" err="1">
                  <a:solidFill>
                    <a:srgbClr val="FFFF66"/>
                  </a:solidFill>
                  <a:latin typeface="Gotham Womans" pitchFamily="2" charset="0"/>
                </a:rPr>
                <a:t>MOney</a:t>
              </a:r>
              <a:endParaRPr lang="en-US" sz="4400" dirty="0">
                <a:solidFill>
                  <a:srgbClr val="FFFF66"/>
                </a:solidFill>
                <a:latin typeface="Gotham Womans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B4BBA38-5797-4ABA-8049-2C75B3EDEDCC}"/>
              </a:ext>
            </a:extLst>
          </p:cNvPr>
          <p:cNvSpPr txBox="1"/>
          <p:nvPr/>
        </p:nvSpPr>
        <p:spPr>
          <a:xfrm>
            <a:off x="6516765" y="5232881"/>
            <a:ext cx="44733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66"/>
                </a:solidFill>
                <a:latin typeface="Gotham Womans" pitchFamily="2" charset="0"/>
              </a:rPr>
              <a:t>Blank card means no Money</a:t>
            </a:r>
          </a:p>
        </p:txBody>
      </p:sp>
    </p:spTree>
    <p:extLst>
      <p:ext uri="{BB962C8B-B14F-4D97-AF65-F5344CB8AC3E}">
        <p14:creationId xmlns:p14="http://schemas.microsoft.com/office/powerpoint/2010/main" val="1005524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94604-1EB0-41D4-B3EF-2B2A82003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71981-EC09-4873-B3AB-D6B7FF2D4EA7}"/>
              </a:ext>
            </a:extLst>
          </p:cNvPr>
          <p:cNvSpPr txBox="1"/>
          <p:nvPr/>
        </p:nvSpPr>
        <p:spPr>
          <a:xfrm>
            <a:off x="2957804" y="4180114"/>
            <a:ext cx="57569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66"/>
                </a:solidFill>
                <a:latin typeface="Gotham Womans" pitchFamily="2" charset="0"/>
              </a:rPr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19337022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278" y="5463619"/>
            <a:ext cx="1316850" cy="1298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D9D5CF-722C-48A7-A5C1-51D7F17ED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706" y="4002166"/>
            <a:ext cx="1316850" cy="140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216" y="2645957"/>
            <a:ext cx="1316850" cy="1408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19C1F-070D-49A2-AFAE-259FDD45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706" y="1399818"/>
            <a:ext cx="1316850" cy="129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6111B-BEF2-4149-ACB9-11511001A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872" y="5463619"/>
            <a:ext cx="1316850" cy="129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A310F-F9B3-42D9-9553-B0D6DF737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587" y="4002166"/>
            <a:ext cx="1316850" cy="1408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D5D99-0DFD-4E94-9EA7-E67D5AAE0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370" y="21438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091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239" y="2686020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888" y="4094318"/>
            <a:ext cx="1316850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7228F-D55B-455E-9D62-3A4340097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998" y="5458949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4A3E1-DF52-483F-B742-34B5E5947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567" y="1434254"/>
            <a:ext cx="1316850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020" y="1389992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E20FE-7405-43BF-96FC-A80854B33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020" y="21438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394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CE975-E491-4578-BDCF-70749218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370" y="21438"/>
            <a:ext cx="1316850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C89F-BAA4-445D-9076-B37E560DC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452" y="1271545"/>
            <a:ext cx="1316850" cy="140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94503-F793-4DBB-9E4F-A135B56CC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810" y="4107514"/>
            <a:ext cx="1316850" cy="12985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B3C041-11CF-4E8B-85DE-D2BFADED5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52" y="2742829"/>
            <a:ext cx="1316850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AB5BE-7754-4558-8F7F-9A67A8E3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469" y="4065152"/>
            <a:ext cx="1316850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28891F-71A9-4B2A-93B6-B63DBAC75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469" y="1269278"/>
            <a:ext cx="1316850" cy="1408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5DDE7-12FE-44DC-81B0-A19B586FB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4239" y="5383351"/>
            <a:ext cx="1316850" cy="1408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87912C-1275-4FD2-93C8-8B5BCE89E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718" y="2638227"/>
            <a:ext cx="1316850" cy="1408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DF1D79-7C97-4D14-A2B5-157FBCCFD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4975" y="5470543"/>
            <a:ext cx="1316850" cy="1298561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C784D058-C385-884E-9615-0C12052480D0}"/>
              </a:ext>
            </a:extLst>
          </p:cNvPr>
          <p:cNvSpPr/>
          <p:nvPr/>
        </p:nvSpPr>
        <p:spPr>
          <a:xfrm>
            <a:off x="-24787" y="0"/>
            <a:ext cx="6081328" cy="1341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0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1796872D-1A16-2240-B531-C519209EBA3C}"/>
              </a:ext>
            </a:extLst>
          </p:cNvPr>
          <p:cNvSpPr/>
          <p:nvPr/>
        </p:nvSpPr>
        <p:spPr>
          <a:xfrm>
            <a:off x="-24787" y="1365107"/>
            <a:ext cx="6081328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80F92FA-0E96-E548-949F-7B49A6FA69A4}"/>
              </a:ext>
            </a:extLst>
          </p:cNvPr>
          <p:cNvSpPr/>
          <p:nvPr/>
        </p:nvSpPr>
        <p:spPr>
          <a:xfrm>
            <a:off x="-40869" y="2755988"/>
            <a:ext cx="6081328" cy="1366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705802F-1C60-0B4F-B41F-3BEB685E3C13}"/>
              </a:ext>
            </a:extLst>
          </p:cNvPr>
          <p:cNvSpPr/>
          <p:nvPr/>
        </p:nvSpPr>
        <p:spPr>
          <a:xfrm>
            <a:off x="-40869" y="4056909"/>
            <a:ext cx="6060629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BD1C62AE-8DDA-3747-AC93-B1A8856EA0C1}"/>
              </a:ext>
            </a:extLst>
          </p:cNvPr>
          <p:cNvSpPr/>
          <p:nvPr/>
        </p:nvSpPr>
        <p:spPr>
          <a:xfrm>
            <a:off x="-40869" y="5433043"/>
            <a:ext cx="6081328" cy="13586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4493773F-1649-9542-9483-7D372272DA96}"/>
              </a:ext>
            </a:extLst>
          </p:cNvPr>
          <p:cNvSpPr/>
          <p:nvPr/>
        </p:nvSpPr>
        <p:spPr>
          <a:xfrm>
            <a:off x="6061217" y="0"/>
            <a:ext cx="6092324" cy="13615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237BD84-8874-294A-A517-97012DBE9AD3}"/>
              </a:ext>
            </a:extLst>
          </p:cNvPr>
          <p:cNvSpPr/>
          <p:nvPr/>
        </p:nvSpPr>
        <p:spPr>
          <a:xfrm>
            <a:off x="6061217" y="1349532"/>
            <a:ext cx="6092324" cy="13875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28A40450-8888-314E-BB35-CCD9C195FD8A}"/>
              </a:ext>
            </a:extLst>
          </p:cNvPr>
          <p:cNvSpPr/>
          <p:nvPr/>
        </p:nvSpPr>
        <p:spPr>
          <a:xfrm>
            <a:off x="6061217" y="2737108"/>
            <a:ext cx="6092324" cy="1397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ECB6E22-331D-F94D-AF9B-6914D5A55E27}"/>
              </a:ext>
            </a:extLst>
          </p:cNvPr>
          <p:cNvSpPr/>
          <p:nvPr/>
        </p:nvSpPr>
        <p:spPr>
          <a:xfrm>
            <a:off x="6056541" y="4055321"/>
            <a:ext cx="6092324" cy="13684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D2CC9153-9784-6343-B523-B144B98E82BD}"/>
              </a:ext>
            </a:extLst>
          </p:cNvPr>
          <p:cNvSpPr/>
          <p:nvPr/>
        </p:nvSpPr>
        <p:spPr>
          <a:xfrm>
            <a:off x="6056541" y="5424812"/>
            <a:ext cx="6092324" cy="1366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Text here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524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94604-1EB0-41D4-B3EF-2B2A82003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71981-EC09-4873-B3AB-D6B7FF2D4EA7}"/>
              </a:ext>
            </a:extLst>
          </p:cNvPr>
          <p:cNvSpPr txBox="1"/>
          <p:nvPr/>
        </p:nvSpPr>
        <p:spPr>
          <a:xfrm>
            <a:off x="2867608" y="4434016"/>
            <a:ext cx="6456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66"/>
                </a:solidFill>
                <a:latin typeface="Gotham Womans" pitchFamily="2" charset="0"/>
              </a:rPr>
              <a:t>Round 2</a:t>
            </a:r>
          </a:p>
        </p:txBody>
      </p:sp>
    </p:spTree>
    <p:extLst>
      <p:ext uri="{BB962C8B-B14F-4D97-AF65-F5344CB8AC3E}">
        <p14:creationId xmlns:p14="http://schemas.microsoft.com/office/powerpoint/2010/main" val="970179019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328</Words>
  <Application>Microsoft Office PowerPoint</Application>
  <PresentationFormat>Widescreen</PresentationFormat>
  <Paragraphs>141</Paragraphs>
  <Slides>21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Arial</vt:lpstr>
      <vt:lpstr>맑은 고딕</vt:lpstr>
      <vt:lpstr>Gotham Womans</vt:lpstr>
      <vt:lpstr>Aharoni</vt:lpstr>
      <vt:lpstr>Calibri Light</vt:lpstr>
      <vt:lpstr>Bahnschrift Light Condensed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Gotham City</dc:title>
  <dc:creator>USER</dc:creator>
  <cp:lastModifiedBy>김재현</cp:lastModifiedBy>
  <cp:revision>23</cp:revision>
  <dcterms:created xsi:type="dcterms:W3CDTF">2023-09-01T03:55:50Z</dcterms:created>
  <dcterms:modified xsi:type="dcterms:W3CDTF">2024-04-24T05:22:55Z</dcterms:modified>
</cp:coreProperties>
</file>