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3" r:id="rId2"/>
    <p:sldId id="270" r:id="rId3"/>
    <p:sldId id="292" r:id="rId4"/>
    <p:sldId id="256" r:id="rId5"/>
    <p:sldId id="260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4" d="100"/>
          <a:sy n="84" d="100"/>
        </p:scale>
        <p:origin x="1632" y="4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94750-5F21-40EE-8BE0-F3B51BA9B63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BC2DD-9B42-46A6-9F88-94D718D6C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1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1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69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8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91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88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37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64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02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29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6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81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9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7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4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8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2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51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30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4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Upside down Jack takes you to the question choosing slide.</a:t>
            </a:r>
          </a:p>
          <a:p>
            <a:r>
              <a:rPr lang="en-US" dirty="0"/>
              <a:t>Right side up Jack takes you to the board game.</a:t>
            </a:r>
          </a:p>
          <a:p>
            <a:r>
              <a:rPr lang="en-US" dirty="0"/>
              <a:t>Press the spacebar to reveal the answer.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BC2DD-9B42-46A6-9F88-94D718D6CD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A5278E-B747-4F39-A764-A3D29A2ED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F37077C-2DE0-4E97-9F26-8298730BB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05689D-FEF2-4CF2-A0AC-34AE3D93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C04A3A-1844-4BDD-AB57-04C29EF1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CF6D37-7E9E-436D-9C51-00A25868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0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4ECD78-FE8C-418E-B4AD-F499BAF2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26E322-DDCA-4D4C-9EFD-B72C26C1C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DA73A0-4EE0-48DB-8B3F-7275A3FD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AF2C04-940B-4760-8F8F-0750F9AE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EC57FC7-5F4C-44A0-86DF-8E4AC334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E78ED2B-5EDA-46FD-A118-385287EEA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6CC95-C634-40EA-B3F8-A5ABDCAB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D84606-7D2E-44E9-9E0E-5740024E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B77754-2E64-4A06-AB84-5B97E8213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5853BDC-A486-4789-89D8-64CD3ABD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0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7A64A3-B859-4717-AC81-0A67EA4C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EF12DCA-BDE3-45F8-A980-F948865EB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EA7AC29-FD37-47CC-9E8B-6B50A566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F08586-DD9A-4ABF-AE31-63C9353C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29FC08-DB96-4E05-A796-B8361385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6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6C7B40-5E0E-484B-BFCF-5A31938F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6FCA46-7011-49CA-83CF-D019B18D1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2ADAF6-6B31-4866-9CB0-16E3383DA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8847FB-18E9-4B1C-916F-871177916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F8157A-724D-4D2D-9FBF-3006A321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2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B38699-5657-4661-890A-1634A95E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B863F26-4183-4790-935F-83061C2E2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9AB19B-031B-4650-BA08-0E7F40881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0E644AD-895E-4C13-B0ED-230E6BC7F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DFEDAC-4D9E-4935-9B03-4DA2301F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0B2CF4C-4830-4933-AFFB-192BBACE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7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6BC65D-2823-4F45-92B6-2D2110A7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469A6B7-2525-4FC7-B2C3-AC4AE7C30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022676D-41B6-4677-8AAD-5BA470D04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4542BF-B2B8-4512-974B-14BCE6E56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25F23E8-3E4B-4598-9064-578369A29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ABF630D-F828-40F4-A51A-955716253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C4A8FDC-9B1D-44FA-AA1E-081CD7AA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7CC5A21-7528-4250-8305-8CCD22C4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8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817847-258D-41D1-9E51-08D42832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82D1024-8E94-444A-9D8E-26733CD5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C1538A-BA1E-4D65-83D2-FB0E7FBD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A089D24-6735-4FEB-8C1C-4877FEF0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78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17008BF-389D-47D2-8E08-052081FD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9E9B23E-973A-4942-AE1C-F1347C9A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16D3B54-83CC-4428-A2C4-815E4D71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0E718D-2068-43CD-9833-F7C4A618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D27A72-D4D9-427B-AF21-A7E992FAC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6C28A14-8CDC-4532-A252-72C60CFA9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5A68716-6384-4577-9C26-A861E6D26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F5C0AAB-0C44-48F0-883A-D7B1A10C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A49A585-917E-4214-A74E-89F0D786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0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DF9910-2FDD-404A-B829-6D65C2E8F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BBD6BAB-2AE0-44A2-9EFE-786C05670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2A4E18-F89D-45D6-A477-BE22BA21D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0F91E58-96B5-4FFC-9150-D659FD138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D083A2-5C8C-4E68-8E0D-64492D19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214617B-4858-452F-A7D6-255FBE44A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E4FBDF9-14E0-4084-8AF4-9791EFEC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B0440B-6F24-4D65-9E07-77A413CA4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80D315-6512-40B9-895A-BC6A53115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BCD2B-EEB0-43FA-9B88-A8C90A427B8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D319E1F-D614-4DF6-A467-4543733A1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990A20E-C55A-401E-BFAD-1584D86F8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7D5F9-6B6F-4CB8-911F-D604D7E7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5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slide" Target="slide22.xml"/><Relationship Id="rId21" Type="http://schemas.openxmlformats.org/officeDocument/2006/relationships/slide" Target="slide13.xml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47" Type="http://schemas.openxmlformats.org/officeDocument/2006/relationships/slide" Target="slide26.xml"/><Relationship Id="rId7" Type="http://schemas.openxmlformats.org/officeDocument/2006/relationships/slide" Target="slide6.xml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9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slide" Target="slide21.xml"/><Relationship Id="rId40" Type="http://schemas.openxmlformats.org/officeDocument/2006/relationships/image" Target="../media/image26.png"/><Relationship Id="rId45" Type="http://schemas.openxmlformats.org/officeDocument/2006/relationships/slide" Target="slide25.xml"/><Relationship Id="rId5" Type="http://schemas.openxmlformats.org/officeDocument/2006/relationships/slide" Target="slide5.xml"/><Relationship Id="rId15" Type="http://schemas.openxmlformats.org/officeDocument/2006/relationships/slide" Target="slide10.xml"/><Relationship Id="rId23" Type="http://schemas.openxmlformats.org/officeDocument/2006/relationships/slide" Target="slide14.xml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slide" Target="slide12.xml"/><Relationship Id="rId31" Type="http://schemas.openxmlformats.org/officeDocument/2006/relationships/slide" Target="slide18.xml"/><Relationship Id="rId44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slide" Target="slide7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slide" Target="slide16.xml"/><Relationship Id="rId30" Type="http://schemas.openxmlformats.org/officeDocument/2006/relationships/image" Target="../media/image21.png"/><Relationship Id="rId35" Type="http://schemas.openxmlformats.org/officeDocument/2006/relationships/slide" Target="slide20.xml"/><Relationship Id="rId43" Type="http://schemas.openxmlformats.org/officeDocument/2006/relationships/slide" Target="slide24.xml"/><Relationship Id="rId48" Type="http://schemas.openxmlformats.org/officeDocument/2006/relationships/image" Target="../media/image30.png"/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slide" Target="slide11.xml"/><Relationship Id="rId25" Type="http://schemas.openxmlformats.org/officeDocument/2006/relationships/slide" Target="slide15.xml"/><Relationship Id="rId33" Type="http://schemas.openxmlformats.org/officeDocument/2006/relationships/slide" Target="slide19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20" Type="http://schemas.openxmlformats.org/officeDocument/2006/relationships/image" Target="../media/image16.png"/><Relationship Id="rId41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gif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12" Type="http://schemas.openxmlformats.org/officeDocument/2006/relationships/image" Target="../media/image41.gif"/><Relationship Id="rId17" Type="http://schemas.openxmlformats.org/officeDocument/2006/relationships/image" Target="../media/image10.png"/><Relationship Id="rId2" Type="http://schemas.openxmlformats.org/officeDocument/2006/relationships/image" Target="../media/image31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5" Type="http://schemas.openxmlformats.org/officeDocument/2006/relationships/image" Target="../media/image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gif"/><Relationship Id="rId14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21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9432828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102145410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409475534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356137888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20317284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368152562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269937686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89858180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325681546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417402790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D56DC37-D2A0-4CD7-80C5-2A92DFAE22CD}"/>
              </a:ext>
            </a:extLst>
          </p:cNvPr>
          <p:cNvSpPr/>
          <p:nvPr/>
        </p:nvSpPr>
        <p:spPr>
          <a:xfrm>
            <a:off x="388620" y="1319422"/>
            <a:ext cx="11384279" cy="51613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71348-34D2-45D6-B611-4AD42BA58464}"/>
              </a:ext>
            </a:extLst>
          </p:cNvPr>
          <p:cNvSpPr txBox="1"/>
          <p:nvPr/>
        </p:nvSpPr>
        <p:spPr>
          <a:xfrm>
            <a:off x="-274119" y="115935"/>
            <a:ext cx="40472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DForTimBurtonDemo" pitchFamily="2" charset="0"/>
              </a:rPr>
              <a:t>How to play</a:t>
            </a:r>
          </a:p>
          <a:p>
            <a:endParaRPr lang="en-US" sz="4400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C3A06DC-ED35-4E3C-AA4A-70C1AE80C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730" y="655599"/>
            <a:ext cx="12424410" cy="6413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0A1BE2-6EF4-4DE0-A422-6DD33420EF46}"/>
              </a:ext>
            </a:extLst>
          </p:cNvPr>
          <p:cNvSpPr txBox="1"/>
          <p:nvPr/>
        </p:nvSpPr>
        <p:spPr>
          <a:xfrm>
            <a:off x="767083" y="1437307"/>
            <a:ext cx="52608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ln w="19050">
                  <a:noFill/>
                </a:ln>
                <a:effectLst/>
                <a:latin typeface="Scars Before Christmas" panose="02000500000000000000" pitchFamily="2" charset="0"/>
              </a:rPr>
              <a:t>There are three teams</a:t>
            </a:r>
          </a:p>
        </p:txBody>
      </p:sp>
      <p:pic>
        <p:nvPicPr>
          <p:cNvPr id="19" name="B1">
            <a:extLst>
              <a:ext uri="{FF2B5EF4-FFF2-40B4-BE49-F238E27FC236}">
                <a16:creationId xmlns:a16="http://schemas.microsoft.com/office/drawing/2014/main" id="{7D144CA3-A3F8-4BD6-BF68-94844C3FF7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86" y="1469225"/>
            <a:ext cx="504225" cy="83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Y1">
            <a:extLst>
              <a:ext uri="{FF2B5EF4-FFF2-40B4-BE49-F238E27FC236}">
                <a16:creationId xmlns:a16="http://schemas.microsoft.com/office/drawing/2014/main" id="{96A9BE3D-A54E-411E-A41E-D910264D42E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48" y="1475628"/>
            <a:ext cx="504225" cy="83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G1">
            <a:extLst>
              <a:ext uri="{FF2B5EF4-FFF2-40B4-BE49-F238E27FC236}">
                <a16:creationId xmlns:a16="http://schemas.microsoft.com/office/drawing/2014/main" id="{D0804AFB-2B20-4745-87FE-A5BCC8DA17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696" y="1469225"/>
            <a:ext cx="504225" cy="83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8FB273-B388-4DA9-B405-2CAC8D441974}"/>
              </a:ext>
            </a:extLst>
          </p:cNvPr>
          <p:cNvSpPr txBox="1"/>
          <p:nvPr/>
        </p:nvSpPr>
        <p:spPr>
          <a:xfrm>
            <a:off x="677902" y="2511922"/>
            <a:ext cx="785469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ln w="19050">
                  <a:noFill/>
                </a:ln>
                <a:effectLst/>
                <a:latin typeface="Scars Before Christmas" panose="02000500000000000000" pitchFamily="2" charset="0"/>
              </a:rPr>
              <a:t>Each round one team will choose a “card” and answer the question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A7613B5-402D-46E8-B600-7142BB7FB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169" y="2373128"/>
            <a:ext cx="1487553" cy="18472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35722E-340B-46F1-AE05-067EA3BAC6DC}"/>
              </a:ext>
            </a:extLst>
          </p:cNvPr>
          <p:cNvSpPr txBox="1"/>
          <p:nvPr/>
        </p:nvSpPr>
        <p:spPr>
          <a:xfrm>
            <a:off x="705234" y="4127570"/>
            <a:ext cx="785469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ln w="19050">
                  <a:noFill/>
                </a:ln>
                <a:effectLst/>
                <a:latin typeface="Scars Before Christmas" panose="02000500000000000000" pitchFamily="2" charset="0"/>
              </a:rPr>
              <a:t>If the answer is correct, the team gets to roll the dice and play a board game.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B132F09E-B8D9-4985-A199-C78570F85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45" y="4760040"/>
            <a:ext cx="1998050" cy="13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567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23234271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192588588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289254056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356443828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30563445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32832906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281157301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8046F5-E7DA-427A-A69E-A6C3EAE37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https://tenor.com/users/juliahgallego/stickers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7425367-0E37-43B1-ADCB-8865CE86B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3171" y="962532"/>
            <a:ext cx="9144000" cy="706012"/>
          </a:xfrm>
        </p:spPr>
        <p:txBody>
          <a:bodyPr/>
          <a:lstStyle/>
          <a:p>
            <a:r>
              <a:rPr lang="en-US" dirty="0"/>
              <a:t>Jack </a:t>
            </a:r>
            <a:r>
              <a:rPr lang="en-US" dirty="0" err="1"/>
              <a:t>Skellinton</a:t>
            </a:r>
            <a:r>
              <a:rPr lang="en-US" dirty="0"/>
              <a:t> Stickers:</a:t>
            </a:r>
          </a:p>
        </p:txBody>
      </p:sp>
    </p:spTree>
    <p:extLst>
      <p:ext uri="{BB962C8B-B14F-4D97-AF65-F5344CB8AC3E}">
        <p14:creationId xmlns:p14="http://schemas.microsoft.com/office/powerpoint/2010/main" val="128039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D56DC37-D2A0-4CD7-80C5-2A92DFAE22CD}"/>
              </a:ext>
            </a:extLst>
          </p:cNvPr>
          <p:cNvSpPr/>
          <p:nvPr/>
        </p:nvSpPr>
        <p:spPr>
          <a:xfrm>
            <a:off x="388620" y="1319422"/>
            <a:ext cx="11384279" cy="51613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71348-34D2-45D6-B611-4AD42BA58464}"/>
              </a:ext>
            </a:extLst>
          </p:cNvPr>
          <p:cNvSpPr txBox="1"/>
          <p:nvPr/>
        </p:nvSpPr>
        <p:spPr>
          <a:xfrm>
            <a:off x="-274119" y="115935"/>
            <a:ext cx="40472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DForTimBurtonDemo" pitchFamily="2" charset="0"/>
              </a:rPr>
              <a:t>How to play</a:t>
            </a:r>
          </a:p>
          <a:p>
            <a:endParaRPr lang="en-US" sz="4400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C3A06DC-ED35-4E3C-AA4A-70C1AE80C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730" y="655599"/>
            <a:ext cx="12424410" cy="6413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0A1BE2-6EF4-4DE0-A422-6DD33420EF46}"/>
              </a:ext>
            </a:extLst>
          </p:cNvPr>
          <p:cNvSpPr txBox="1"/>
          <p:nvPr/>
        </p:nvSpPr>
        <p:spPr>
          <a:xfrm>
            <a:off x="731722" y="3267594"/>
            <a:ext cx="1104117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ln w="19050">
                  <a:noFill/>
                </a:ln>
                <a:effectLst/>
                <a:latin typeface="Scars Before Christmas" panose="02000500000000000000" pitchFamily="2" charset="0"/>
              </a:rPr>
              <a:t>The first team to finish the board game wins!</a:t>
            </a:r>
          </a:p>
        </p:txBody>
      </p:sp>
    </p:spTree>
    <p:extLst>
      <p:ext uri="{BB962C8B-B14F-4D97-AF65-F5344CB8AC3E}">
        <p14:creationId xmlns:p14="http://schemas.microsoft.com/office/powerpoint/2010/main" val="78015553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EDA310-703D-4944-BF00-D093AF765E9D}"/>
              </a:ext>
            </a:extLst>
          </p:cNvPr>
          <p:cNvSpPr/>
          <p:nvPr/>
        </p:nvSpPr>
        <p:spPr>
          <a:xfrm>
            <a:off x="2139094" y="129891"/>
            <a:ext cx="8399750" cy="111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6070E-2DF5-4A55-A6A5-1070EE39171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38" y="0"/>
            <a:ext cx="1305443" cy="16313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9EF028-0E6B-4AA8-ACFE-8F75C4356498}"/>
              </a:ext>
            </a:extLst>
          </p:cNvPr>
          <p:cNvSpPr/>
          <p:nvPr/>
        </p:nvSpPr>
        <p:spPr>
          <a:xfrm>
            <a:off x="3290969" y="17830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6000" dirty="0">
                <a:ln w="19050">
                  <a:noFill/>
                </a:ln>
                <a:solidFill>
                  <a:prstClr val="black"/>
                </a:solidFill>
                <a:latin typeface="Scars Before Christmas" panose="02000500000000000000" pitchFamily="2" charset="0"/>
              </a:rPr>
              <a:t>CHOOSE A CARD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AA9BBAB-FFFB-424C-909C-0171BE21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774785">
            <a:off x="9127968" y="3416534"/>
            <a:ext cx="3609145" cy="325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그림 72">
            <a:hlinkClick r:id="rId5" action="ppaction://hlinksldjump"/>
            <a:extLst>
              <a:ext uri="{FF2B5EF4-FFF2-40B4-BE49-F238E27FC236}">
                <a16:creationId xmlns:a16="http://schemas.microsoft.com/office/drawing/2014/main" id="{A40C4831-B5AB-4686-BF35-2B4DC6BB9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2514">
            <a:off x="10069907" y="17210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1">
            <a:hlinkClick r:id="rId7" action="ppaction://hlinksldjump"/>
            <a:extLst>
              <a:ext uri="{FF2B5EF4-FFF2-40B4-BE49-F238E27FC236}">
                <a16:creationId xmlns:a16="http://schemas.microsoft.com/office/drawing/2014/main" id="{AF5B70DF-CFFA-4991-A867-30C3DA881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466" y="1242391"/>
            <a:ext cx="1487553" cy="1847248"/>
          </a:xfrm>
          <a:prstGeom prst="rect">
            <a:avLst/>
          </a:prstGeom>
        </p:spPr>
      </p:pic>
      <p:pic>
        <p:nvPicPr>
          <p:cNvPr id="5" name="2">
            <a:hlinkClick r:id="rId9" action="ppaction://hlinksldjump"/>
            <a:extLst>
              <a:ext uri="{FF2B5EF4-FFF2-40B4-BE49-F238E27FC236}">
                <a16:creationId xmlns:a16="http://schemas.microsoft.com/office/drawing/2014/main" id="{7A08DBA8-81F7-452E-BF07-34F2DFC26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6790" y="1390522"/>
            <a:ext cx="1621677" cy="1896020"/>
          </a:xfrm>
          <a:prstGeom prst="rect">
            <a:avLst/>
          </a:prstGeom>
        </p:spPr>
      </p:pic>
      <p:pic>
        <p:nvPicPr>
          <p:cNvPr id="6" name="3">
            <a:hlinkClick r:id="rId11" action="ppaction://hlinksldjump"/>
            <a:extLst>
              <a:ext uri="{FF2B5EF4-FFF2-40B4-BE49-F238E27FC236}">
                <a16:creationId xmlns:a16="http://schemas.microsoft.com/office/drawing/2014/main" id="{8975FB73-5B9A-4C40-8152-7CA0963F62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2619" y="1163168"/>
            <a:ext cx="1268078" cy="1731414"/>
          </a:xfrm>
          <a:prstGeom prst="rect">
            <a:avLst/>
          </a:prstGeom>
        </p:spPr>
      </p:pic>
      <p:pic>
        <p:nvPicPr>
          <p:cNvPr id="9" name="4">
            <a:hlinkClick r:id="rId13" action="ppaction://hlinksldjump"/>
            <a:extLst>
              <a:ext uri="{FF2B5EF4-FFF2-40B4-BE49-F238E27FC236}">
                <a16:creationId xmlns:a16="http://schemas.microsoft.com/office/drawing/2014/main" id="{D9BD1C45-202B-475C-B3F4-FD34D6DCA6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1352" y="1061853"/>
            <a:ext cx="1816765" cy="1920406"/>
          </a:xfrm>
          <a:prstGeom prst="rect">
            <a:avLst/>
          </a:prstGeom>
        </p:spPr>
      </p:pic>
      <p:pic>
        <p:nvPicPr>
          <p:cNvPr id="74" name="5">
            <a:hlinkClick r:id="rId15" action="ppaction://hlinksldjump"/>
            <a:extLst>
              <a:ext uri="{FF2B5EF4-FFF2-40B4-BE49-F238E27FC236}">
                <a16:creationId xmlns:a16="http://schemas.microsoft.com/office/drawing/2014/main" id="{98391446-B885-46CB-A784-2DCF62B23B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0641" y="1234181"/>
            <a:ext cx="1322947" cy="1761897"/>
          </a:xfrm>
          <a:prstGeom prst="rect">
            <a:avLst/>
          </a:prstGeom>
        </p:spPr>
      </p:pic>
      <p:pic>
        <p:nvPicPr>
          <p:cNvPr id="75" name="6">
            <a:hlinkClick r:id="rId17" action="ppaction://hlinksldjump"/>
            <a:extLst>
              <a:ext uri="{FF2B5EF4-FFF2-40B4-BE49-F238E27FC236}">
                <a16:creationId xmlns:a16="http://schemas.microsoft.com/office/drawing/2014/main" id="{82F88A74-910C-4398-A9B0-A7B22F0ED3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5385" y="1170167"/>
            <a:ext cx="1585097" cy="1889924"/>
          </a:xfrm>
          <a:prstGeom prst="rect">
            <a:avLst/>
          </a:prstGeom>
        </p:spPr>
      </p:pic>
      <p:pic>
        <p:nvPicPr>
          <p:cNvPr id="76" name="7">
            <a:hlinkClick r:id="rId19" action="ppaction://hlinksldjump"/>
            <a:extLst>
              <a:ext uri="{FF2B5EF4-FFF2-40B4-BE49-F238E27FC236}">
                <a16:creationId xmlns:a16="http://schemas.microsoft.com/office/drawing/2014/main" id="{3C0ED83F-0D5C-4D0A-93A1-E0A69DE603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76884" y="1339135"/>
            <a:ext cx="1377815" cy="1792379"/>
          </a:xfrm>
          <a:prstGeom prst="rect">
            <a:avLst/>
          </a:prstGeom>
        </p:spPr>
      </p:pic>
      <p:pic>
        <p:nvPicPr>
          <p:cNvPr id="77" name="8">
            <a:hlinkClick r:id="rId21" action="ppaction://hlinksldjump"/>
            <a:extLst>
              <a:ext uri="{FF2B5EF4-FFF2-40B4-BE49-F238E27FC236}">
                <a16:creationId xmlns:a16="http://schemas.microsoft.com/office/drawing/2014/main" id="{46718350-68D7-460D-BEDD-D50E619520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5159" y="2980401"/>
            <a:ext cx="1822862" cy="1920406"/>
          </a:xfrm>
          <a:prstGeom prst="rect">
            <a:avLst/>
          </a:prstGeom>
        </p:spPr>
      </p:pic>
      <p:pic>
        <p:nvPicPr>
          <p:cNvPr id="78" name="9">
            <a:hlinkClick r:id="rId23" action="ppaction://hlinksldjump"/>
            <a:extLst>
              <a:ext uri="{FF2B5EF4-FFF2-40B4-BE49-F238E27FC236}">
                <a16:creationId xmlns:a16="http://schemas.microsoft.com/office/drawing/2014/main" id="{D7C39146-ADDA-4C60-82D2-AD7FE10CDE5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00469" y="3074897"/>
            <a:ext cx="1268078" cy="1731414"/>
          </a:xfrm>
          <a:prstGeom prst="rect">
            <a:avLst/>
          </a:prstGeom>
        </p:spPr>
      </p:pic>
      <p:pic>
        <p:nvPicPr>
          <p:cNvPr id="79" name="10">
            <a:hlinkClick r:id="rId25" action="ppaction://hlinksldjump"/>
            <a:extLst>
              <a:ext uri="{FF2B5EF4-FFF2-40B4-BE49-F238E27FC236}">
                <a16:creationId xmlns:a16="http://schemas.microsoft.com/office/drawing/2014/main" id="{EC677F60-7FF2-4EAC-8B98-EABB4B64BBB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07922" y="2672730"/>
            <a:ext cx="1713124" cy="1877731"/>
          </a:xfrm>
          <a:prstGeom prst="rect">
            <a:avLst/>
          </a:prstGeom>
        </p:spPr>
      </p:pic>
      <p:pic>
        <p:nvPicPr>
          <p:cNvPr id="80" name="11">
            <a:hlinkClick r:id="rId27" action="ppaction://hlinksldjump"/>
            <a:extLst>
              <a:ext uri="{FF2B5EF4-FFF2-40B4-BE49-F238E27FC236}">
                <a16:creationId xmlns:a16="http://schemas.microsoft.com/office/drawing/2014/main" id="{04B1DE01-C9FB-4CF9-8BE6-B2608B81523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48577" y="2854401"/>
            <a:ext cx="1676545" cy="1908213"/>
          </a:xfrm>
          <a:prstGeom prst="rect">
            <a:avLst/>
          </a:prstGeom>
        </p:spPr>
      </p:pic>
      <p:pic>
        <p:nvPicPr>
          <p:cNvPr id="81" name="12">
            <a:hlinkClick r:id="rId29" action="ppaction://hlinksldjump"/>
            <a:extLst>
              <a:ext uri="{FF2B5EF4-FFF2-40B4-BE49-F238E27FC236}">
                <a16:creationId xmlns:a16="http://schemas.microsoft.com/office/drawing/2014/main" id="{AC69CF07-755E-4750-88BB-263835C9BA6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85489" y="2009281"/>
            <a:ext cx="1639966" cy="1902117"/>
          </a:xfrm>
          <a:prstGeom prst="rect">
            <a:avLst/>
          </a:prstGeom>
        </p:spPr>
      </p:pic>
      <p:pic>
        <p:nvPicPr>
          <p:cNvPr id="82" name="13">
            <a:hlinkClick r:id="rId31" action="ppaction://hlinksldjump"/>
            <a:extLst>
              <a:ext uri="{FF2B5EF4-FFF2-40B4-BE49-F238E27FC236}">
                <a16:creationId xmlns:a16="http://schemas.microsoft.com/office/drawing/2014/main" id="{17AA17F8-5C1B-4024-94E2-DC876EF7DA9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166776" y="2942800"/>
            <a:ext cx="1268078" cy="1731414"/>
          </a:xfrm>
          <a:prstGeom prst="rect">
            <a:avLst/>
          </a:prstGeom>
        </p:spPr>
      </p:pic>
      <p:pic>
        <p:nvPicPr>
          <p:cNvPr id="83" name="14">
            <a:hlinkClick r:id="rId33" action="ppaction://hlinksldjump"/>
            <a:extLst>
              <a:ext uri="{FF2B5EF4-FFF2-40B4-BE49-F238E27FC236}">
                <a16:creationId xmlns:a16="http://schemas.microsoft.com/office/drawing/2014/main" id="{701E68AB-1000-4479-9803-C6416D23EC8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501339" y="2833219"/>
            <a:ext cx="1719221" cy="1926503"/>
          </a:xfrm>
          <a:prstGeom prst="rect">
            <a:avLst/>
          </a:prstGeom>
        </p:spPr>
      </p:pic>
      <p:pic>
        <p:nvPicPr>
          <p:cNvPr id="84" name="15">
            <a:hlinkClick r:id="rId35" action="ppaction://hlinksldjump"/>
            <a:extLst>
              <a:ext uri="{FF2B5EF4-FFF2-40B4-BE49-F238E27FC236}">
                <a16:creationId xmlns:a16="http://schemas.microsoft.com/office/drawing/2014/main" id="{62FA0B9B-0FDE-4D3B-B5D1-705F6333C8A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0505" y="4637683"/>
            <a:ext cx="1822862" cy="1926503"/>
          </a:xfrm>
          <a:prstGeom prst="rect">
            <a:avLst/>
          </a:prstGeom>
        </p:spPr>
      </p:pic>
      <p:pic>
        <p:nvPicPr>
          <p:cNvPr id="85" name="16">
            <a:hlinkClick r:id="rId37" action="ppaction://hlinksldjump"/>
            <a:extLst>
              <a:ext uri="{FF2B5EF4-FFF2-40B4-BE49-F238E27FC236}">
                <a16:creationId xmlns:a16="http://schemas.microsoft.com/office/drawing/2014/main" id="{0725C765-8A60-4AC5-860C-4EE651C8312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0333661">
            <a:off x="1646345" y="4733600"/>
            <a:ext cx="1621677" cy="1896020"/>
          </a:xfrm>
          <a:prstGeom prst="rect">
            <a:avLst/>
          </a:prstGeom>
        </p:spPr>
      </p:pic>
      <p:pic>
        <p:nvPicPr>
          <p:cNvPr id="86" name="17">
            <a:hlinkClick r:id="rId39" action="ppaction://hlinksldjump"/>
            <a:extLst>
              <a:ext uri="{FF2B5EF4-FFF2-40B4-BE49-F238E27FC236}">
                <a16:creationId xmlns:a16="http://schemas.microsoft.com/office/drawing/2014/main" id="{4E422031-597D-4EB5-B2DF-4356A601AB47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991590" y="4568750"/>
            <a:ext cx="1694835" cy="1914310"/>
          </a:xfrm>
          <a:prstGeom prst="rect">
            <a:avLst/>
          </a:prstGeom>
        </p:spPr>
      </p:pic>
      <p:pic>
        <p:nvPicPr>
          <p:cNvPr id="87" name="18">
            <a:hlinkClick r:id="rId41" action="ppaction://hlinksldjump"/>
            <a:extLst>
              <a:ext uri="{FF2B5EF4-FFF2-40B4-BE49-F238E27FC236}">
                <a16:creationId xmlns:a16="http://schemas.microsoft.com/office/drawing/2014/main" id="{F4D24424-930C-4CC3-91E8-A001E79780A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19699415">
            <a:off x="4534534" y="4713838"/>
            <a:ext cx="1639966" cy="1902117"/>
          </a:xfrm>
          <a:prstGeom prst="rect">
            <a:avLst/>
          </a:prstGeom>
        </p:spPr>
      </p:pic>
      <p:pic>
        <p:nvPicPr>
          <p:cNvPr id="88" name="19">
            <a:hlinkClick r:id="rId43" action="ppaction://hlinksldjump"/>
            <a:extLst>
              <a:ext uri="{FF2B5EF4-FFF2-40B4-BE49-F238E27FC236}">
                <a16:creationId xmlns:a16="http://schemas.microsoft.com/office/drawing/2014/main" id="{D96059AD-DA43-4EF5-B18E-C9532A1BC2F3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937074" y="3952421"/>
            <a:ext cx="1268078" cy="1731414"/>
          </a:xfrm>
          <a:prstGeom prst="rect">
            <a:avLst/>
          </a:prstGeom>
        </p:spPr>
      </p:pic>
      <p:pic>
        <p:nvPicPr>
          <p:cNvPr id="89" name="20">
            <a:hlinkClick r:id="rId45" action="ppaction://hlinksldjump"/>
            <a:extLst>
              <a:ext uri="{FF2B5EF4-FFF2-40B4-BE49-F238E27FC236}">
                <a16:creationId xmlns:a16="http://schemas.microsoft.com/office/drawing/2014/main" id="{663E583D-167D-4D87-834D-76DD6389032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2213663">
            <a:off x="6589150" y="4845088"/>
            <a:ext cx="1639966" cy="1902117"/>
          </a:xfrm>
          <a:prstGeom prst="rect">
            <a:avLst/>
          </a:prstGeom>
        </p:spPr>
      </p:pic>
      <p:pic>
        <p:nvPicPr>
          <p:cNvPr id="90" name="21">
            <a:hlinkClick r:id="rId47" action="ppaction://hlinksldjump"/>
            <a:extLst>
              <a:ext uri="{FF2B5EF4-FFF2-40B4-BE49-F238E27FC236}">
                <a16:creationId xmlns:a16="http://schemas.microsoft.com/office/drawing/2014/main" id="{C87A515B-838C-4555-912E-16B45EEFAE4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 rot="951406">
            <a:off x="7869497" y="4406437"/>
            <a:ext cx="1902117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6C18C775-4F7C-4018-BE82-0342AD9B6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09" y="738871"/>
            <a:ext cx="11254191" cy="595630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69" name="그룹 68">
            <a:extLst>
              <a:ext uri="{FF2B5EF4-FFF2-40B4-BE49-F238E27FC236}">
                <a16:creationId xmlns:a16="http://schemas.microsoft.com/office/drawing/2014/main" id="{A13F106A-D894-4141-AB35-907C86199072}"/>
              </a:ext>
            </a:extLst>
          </p:cNvPr>
          <p:cNvGrpSpPr/>
          <p:nvPr/>
        </p:nvGrpSpPr>
        <p:grpSpPr>
          <a:xfrm>
            <a:off x="5994400" y="1443505"/>
            <a:ext cx="1567715" cy="808735"/>
            <a:chOff x="5994400" y="1443505"/>
            <a:chExt cx="1567715" cy="808735"/>
          </a:xfrm>
        </p:grpSpPr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0FC0F1B5-CB3A-440D-9B3F-56757C02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532">
              <a:off x="6818231" y="1443505"/>
              <a:ext cx="371247" cy="50266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D5023C1-B26C-49D7-905B-C07C8B620735}"/>
                </a:ext>
              </a:extLst>
            </p:cNvPr>
            <p:cNvSpPr txBox="1"/>
            <p:nvPr/>
          </p:nvSpPr>
          <p:spPr>
            <a:xfrm>
              <a:off x="5994400" y="1605909"/>
              <a:ext cx="15677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matic SC" panose="00000800000000000000" pitchFamily="2" charset="-79"/>
                  <a:cs typeface="Amatic SC" panose="00000800000000000000" pitchFamily="2" charset="-79"/>
                </a:rPr>
                <a:t>OOGIE BOMB </a:t>
              </a: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matic SC" panose="00000800000000000000" pitchFamily="2" charset="-79"/>
                  <a:cs typeface="Amatic SC" panose="00000800000000000000" pitchFamily="2" charset="-79"/>
                </a:rPr>
                <a:t>(back to start)</a:t>
              </a:r>
            </a:p>
          </p:txBody>
        </p:sp>
      </p:grpSp>
      <p:sp>
        <p:nvSpPr>
          <p:cNvPr id="74" name="db1">
            <a:extLst>
              <a:ext uri="{FF2B5EF4-FFF2-40B4-BE49-F238E27FC236}">
                <a16:creationId xmlns:a16="http://schemas.microsoft.com/office/drawing/2014/main" id="{06E797C0-EE5D-4D23-980B-B0108D2C2955}"/>
              </a:ext>
            </a:extLst>
          </p:cNvPr>
          <p:cNvSpPr/>
          <p:nvPr/>
        </p:nvSpPr>
        <p:spPr>
          <a:xfrm>
            <a:off x="1422970" y="5851293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y1">
            <a:extLst>
              <a:ext uri="{FF2B5EF4-FFF2-40B4-BE49-F238E27FC236}">
                <a16:creationId xmlns:a16="http://schemas.microsoft.com/office/drawing/2014/main" id="{90B14ED1-9C60-4C95-83AF-2527BC1D3698}"/>
              </a:ext>
            </a:extLst>
          </p:cNvPr>
          <p:cNvSpPr/>
          <p:nvPr/>
        </p:nvSpPr>
        <p:spPr>
          <a:xfrm>
            <a:off x="1806290" y="5923671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g1">
            <a:extLst>
              <a:ext uri="{FF2B5EF4-FFF2-40B4-BE49-F238E27FC236}">
                <a16:creationId xmlns:a16="http://schemas.microsoft.com/office/drawing/2014/main" id="{FE143DB5-EC1F-4699-B31A-31AE0DFD6C5B}"/>
              </a:ext>
            </a:extLst>
          </p:cNvPr>
          <p:cNvSpPr/>
          <p:nvPr/>
        </p:nvSpPr>
        <p:spPr>
          <a:xfrm>
            <a:off x="2106020" y="5642723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D50CA73-B708-4A0D-BF72-544B0625DB4E}"/>
              </a:ext>
            </a:extLst>
          </p:cNvPr>
          <p:cNvSpPr txBox="1"/>
          <p:nvPr/>
        </p:nvSpPr>
        <p:spPr>
          <a:xfrm>
            <a:off x="1431304" y="6119129"/>
            <a:ext cx="9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cars Before Christmas" panose="02000500000000000000" pitchFamily="2" charset="0"/>
                <a:cs typeface="Amatic SC" panose="00000800000000000000" pitchFamily="2" charset="-79"/>
              </a:rPr>
              <a:t>START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0109E31-9B6B-49C2-A064-F2C53BAA06D0}"/>
              </a:ext>
            </a:extLst>
          </p:cNvPr>
          <p:cNvSpPr txBox="1"/>
          <p:nvPr/>
        </p:nvSpPr>
        <p:spPr>
          <a:xfrm>
            <a:off x="4449868" y="5987831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OOGIE BOMB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(back to start)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03226A7-DF01-43E9-A0CF-9C1A3FFC429A}"/>
              </a:ext>
            </a:extLst>
          </p:cNvPr>
          <p:cNvSpPr txBox="1"/>
          <p:nvPr/>
        </p:nvSpPr>
        <p:spPr>
          <a:xfrm>
            <a:off x="2835518" y="5341501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 back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-1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81E2D9A-6D23-4E4B-87C6-8EE5FCF1BB03}"/>
              </a:ext>
            </a:extLst>
          </p:cNvPr>
          <p:cNvSpPr txBox="1"/>
          <p:nvPr/>
        </p:nvSpPr>
        <p:spPr>
          <a:xfrm>
            <a:off x="5978946" y="5336190"/>
            <a:ext cx="116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ROLL AGAIN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64DE041-02AE-4337-9285-691EAA863931}"/>
              </a:ext>
            </a:extLst>
          </p:cNvPr>
          <p:cNvSpPr txBox="1"/>
          <p:nvPr/>
        </p:nvSpPr>
        <p:spPr>
          <a:xfrm>
            <a:off x="10654177" y="6011577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SWITCH POSITIONS</a:t>
            </a:r>
          </a:p>
        </p:txBody>
      </p:sp>
      <p:pic>
        <p:nvPicPr>
          <p:cNvPr id="91" name="그림 90">
            <a:extLst>
              <a:ext uri="{FF2B5EF4-FFF2-40B4-BE49-F238E27FC236}">
                <a16:creationId xmlns:a16="http://schemas.microsoft.com/office/drawing/2014/main" id="{FAAF71B9-1A8C-4865-A4F4-9279B4F49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61" y="6039014"/>
            <a:ext cx="586537" cy="603026"/>
          </a:xfrm>
          <a:prstGeom prst="rect">
            <a:avLst/>
          </a:prstGeom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4A203843-4053-43CD-90CD-BA502C7CF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532">
            <a:off x="5268531" y="5849262"/>
            <a:ext cx="371247" cy="502668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863F261-DFC0-481E-AA29-F9750B265610}"/>
              </a:ext>
            </a:extLst>
          </p:cNvPr>
          <p:cNvSpPr txBox="1"/>
          <p:nvPr/>
        </p:nvSpPr>
        <p:spPr>
          <a:xfrm>
            <a:off x="2877721" y="4531012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 forward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+ 4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34ED81A-B1B1-4B77-A950-2090AFC1E02D}"/>
              </a:ext>
            </a:extLst>
          </p:cNvPr>
          <p:cNvSpPr txBox="1"/>
          <p:nvPr/>
        </p:nvSpPr>
        <p:spPr>
          <a:xfrm>
            <a:off x="7498582" y="4121587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 forward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+1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B5F04D-734E-46C1-89F9-BF216F86E2F0}"/>
              </a:ext>
            </a:extLst>
          </p:cNvPr>
          <p:cNvSpPr txBox="1"/>
          <p:nvPr/>
        </p:nvSpPr>
        <p:spPr>
          <a:xfrm>
            <a:off x="4419069" y="3877333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Bomb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another team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42B10B4-3B2E-4982-8794-0BF479A05C9F}"/>
              </a:ext>
            </a:extLst>
          </p:cNvPr>
          <p:cNvSpPr txBox="1"/>
          <p:nvPr/>
        </p:nvSpPr>
        <p:spPr>
          <a:xfrm>
            <a:off x="6053253" y="4797600"/>
            <a:ext cx="109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 back-2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8628B9-801C-4F84-963D-595D39DFE0EE}"/>
              </a:ext>
            </a:extLst>
          </p:cNvPr>
          <p:cNvSpPr txBox="1"/>
          <p:nvPr/>
        </p:nvSpPr>
        <p:spPr>
          <a:xfrm>
            <a:off x="1653887" y="3335811"/>
            <a:ext cx="58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STAY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AA1860-C80B-4C19-8761-0DD4B3B236B0}"/>
              </a:ext>
            </a:extLst>
          </p:cNvPr>
          <p:cNvSpPr txBox="1"/>
          <p:nvPr/>
        </p:nvSpPr>
        <p:spPr>
          <a:xfrm>
            <a:off x="10625994" y="3902929"/>
            <a:ext cx="116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RPS -/+ 3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8CF3C66-E7C1-4819-8830-DC8374410FB7}"/>
              </a:ext>
            </a:extLst>
          </p:cNvPr>
          <p:cNvSpPr txBox="1"/>
          <p:nvPr/>
        </p:nvSpPr>
        <p:spPr>
          <a:xfrm>
            <a:off x="10658608" y="896189"/>
            <a:ext cx="154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FORWAD+5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0D31C7F-2173-447D-8A93-9D1F82B1B55E}"/>
              </a:ext>
            </a:extLst>
          </p:cNvPr>
          <p:cNvSpPr txBox="1"/>
          <p:nvPr/>
        </p:nvSpPr>
        <p:spPr>
          <a:xfrm>
            <a:off x="1365404" y="1214820"/>
            <a:ext cx="116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cars Before Christmas" panose="02000500000000000000" pitchFamily="2" charset="0"/>
                <a:cs typeface="Amatic SC" panose="00000800000000000000" pitchFamily="2" charset="-79"/>
              </a:rPr>
              <a:t>FINISH</a:t>
            </a:r>
          </a:p>
        </p:txBody>
      </p:sp>
      <p:pic>
        <p:nvPicPr>
          <p:cNvPr id="121" name="그림 120">
            <a:extLst>
              <a:ext uri="{FF2B5EF4-FFF2-40B4-BE49-F238E27FC236}">
                <a16:creationId xmlns:a16="http://schemas.microsoft.com/office/drawing/2014/main" id="{6C8FF395-0CF5-49A0-8582-28786DB87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04" y="3797342"/>
            <a:ext cx="634754" cy="634754"/>
          </a:xfrm>
          <a:prstGeom prst="rect">
            <a:avLst/>
          </a:prstGeom>
        </p:spPr>
      </p:pic>
      <p:pic>
        <p:nvPicPr>
          <p:cNvPr id="122" name="그림 121">
            <a:extLst>
              <a:ext uri="{FF2B5EF4-FFF2-40B4-BE49-F238E27FC236}">
                <a16:creationId xmlns:a16="http://schemas.microsoft.com/office/drawing/2014/main" id="{F1C1FA79-C797-4A38-B6F6-773EAEE45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658" y="1503774"/>
            <a:ext cx="718966" cy="736221"/>
          </a:xfrm>
          <a:prstGeom prst="rect">
            <a:avLst/>
          </a:prstGeom>
        </p:spPr>
      </p:pic>
      <p:pic>
        <p:nvPicPr>
          <p:cNvPr id="123" name="그림 122">
            <a:extLst>
              <a:ext uri="{FF2B5EF4-FFF2-40B4-BE49-F238E27FC236}">
                <a16:creationId xmlns:a16="http://schemas.microsoft.com/office/drawing/2014/main" id="{D5C701C8-05EF-4C1F-8B23-1E552ABBB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51" y="3771564"/>
            <a:ext cx="634754" cy="634754"/>
          </a:xfrm>
          <a:prstGeom prst="rect">
            <a:avLst/>
          </a:prstGeom>
        </p:spPr>
      </p:pic>
      <p:pic>
        <p:nvPicPr>
          <p:cNvPr id="124" name="그림 123">
            <a:extLst>
              <a:ext uri="{FF2B5EF4-FFF2-40B4-BE49-F238E27FC236}">
                <a16:creationId xmlns:a16="http://schemas.microsoft.com/office/drawing/2014/main" id="{C0E98677-5FBE-4134-8A4A-B9410535B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5" y="5944591"/>
            <a:ext cx="718407" cy="718407"/>
          </a:xfrm>
          <a:prstGeom prst="rect">
            <a:avLst/>
          </a:prstGeom>
        </p:spPr>
      </p:pic>
      <p:pic>
        <p:nvPicPr>
          <p:cNvPr id="125" name="그림 124">
            <a:extLst>
              <a:ext uri="{FF2B5EF4-FFF2-40B4-BE49-F238E27FC236}">
                <a16:creationId xmlns:a16="http://schemas.microsoft.com/office/drawing/2014/main" id="{DF5274C3-51B2-4B19-8F54-7F3E944CC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3" y="4523664"/>
            <a:ext cx="671927" cy="671927"/>
          </a:xfrm>
          <a:prstGeom prst="rect">
            <a:avLst/>
          </a:prstGeom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17BF4716-16B4-4599-9E69-2478ADA559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67" y="2249637"/>
            <a:ext cx="665298" cy="662699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C6E9B233-3F7B-4176-B9C3-F02B8DC65A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149" y="5204731"/>
            <a:ext cx="486125" cy="495809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543730E1-75C9-41EF-B725-1A0C9950F5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50" y="4560837"/>
            <a:ext cx="634754" cy="634754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3EEF764A-856F-413E-B1C2-35CC859540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04" y="4541197"/>
            <a:ext cx="634754" cy="634754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54E4F1BC-AB91-48D4-A34F-D78818D86E26}"/>
              </a:ext>
            </a:extLst>
          </p:cNvPr>
          <p:cNvSpPr txBox="1"/>
          <p:nvPr/>
        </p:nvSpPr>
        <p:spPr>
          <a:xfrm>
            <a:off x="4793384" y="3335811"/>
            <a:ext cx="58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STAY</a:t>
            </a: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BD56CFD0-FBD1-4E2F-88E4-AA25E56497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64" y="2249637"/>
            <a:ext cx="665298" cy="662699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EF3AE979-658D-4785-8E17-53294576F36E}"/>
              </a:ext>
            </a:extLst>
          </p:cNvPr>
          <p:cNvSpPr txBox="1"/>
          <p:nvPr/>
        </p:nvSpPr>
        <p:spPr>
          <a:xfrm>
            <a:off x="7912295" y="6303795"/>
            <a:ext cx="58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STAY</a:t>
            </a:r>
          </a:p>
        </p:txBody>
      </p:sp>
      <p:pic>
        <p:nvPicPr>
          <p:cNvPr id="134" name="그림 133">
            <a:extLst>
              <a:ext uri="{FF2B5EF4-FFF2-40B4-BE49-F238E27FC236}">
                <a16:creationId xmlns:a16="http://schemas.microsoft.com/office/drawing/2014/main" id="{736FF0D0-FA5E-43F6-96AB-CAF2C0379A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75" y="5217621"/>
            <a:ext cx="665298" cy="662699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52F63165-D478-43F3-ABA9-8C6BB45F9816}"/>
              </a:ext>
            </a:extLst>
          </p:cNvPr>
          <p:cNvSpPr txBox="1"/>
          <p:nvPr/>
        </p:nvSpPr>
        <p:spPr>
          <a:xfrm>
            <a:off x="6157972" y="2359049"/>
            <a:ext cx="58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STAY</a:t>
            </a:r>
          </a:p>
        </p:txBody>
      </p:sp>
      <p:pic>
        <p:nvPicPr>
          <p:cNvPr id="136" name="그림 135">
            <a:extLst>
              <a:ext uri="{FF2B5EF4-FFF2-40B4-BE49-F238E27FC236}">
                <a16:creationId xmlns:a16="http://schemas.microsoft.com/office/drawing/2014/main" id="{C24EE942-A95B-4A2A-9BC0-0CA2195DE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94" y="3057359"/>
            <a:ext cx="665298" cy="662699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488A559C-3178-47B8-94A7-C48635B84D18}"/>
              </a:ext>
            </a:extLst>
          </p:cNvPr>
          <p:cNvSpPr txBox="1"/>
          <p:nvPr/>
        </p:nvSpPr>
        <p:spPr>
          <a:xfrm>
            <a:off x="9216115" y="2359049"/>
            <a:ext cx="58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STAY</a:t>
            </a:r>
          </a:p>
        </p:txBody>
      </p:sp>
      <p:pic>
        <p:nvPicPr>
          <p:cNvPr id="138" name="그림 137">
            <a:extLst>
              <a:ext uri="{FF2B5EF4-FFF2-40B4-BE49-F238E27FC236}">
                <a16:creationId xmlns:a16="http://schemas.microsoft.com/office/drawing/2014/main" id="{1E5A6B9D-91C3-445A-9DED-DA7ECE4B34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37" y="3057359"/>
            <a:ext cx="665298" cy="662699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A33363B6-04B1-4B87-9623-405C66A204B7}"/>
              </a:ext>
            </a:extLst>
          </p:cNvPr>
          <p:cNvSpPr txBox="1"/>
          <p:nvPr/>
        </p:nvSpPr>
        <p:spPr>
          <a:xfrm>
            <a:off x="9237814" y="5293975"/>
            <a:ext cx="58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STAY</a:t>
            </a:r>
          </a:p>
        </p:txBody>
      </p:sp>
      <p:pic>
        <p:nvPicPr>
          <p:cNvPr id="140" name="그림 139">
            <a:extLst>
              <a:ext uri="{FF2B5EF4-FFF2-40B4-BE49-F238E27FC236}">
                <a16:creationId xmlns:a16="http://schemas.microsoft.com/office/drawing/2014/main" id="{1807F67E-4559-4F3A-8738-CD6601E8FD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36" y="5992285"/>
            <a:ext cx="665298" cy="662699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6D150332-97C4-4B6D-AD68-047E16B31271}"/>
              </a:ext>
            </a:extLst>
          </p:cNvPr>
          <p:cNvSpPr txBox="1"/>
          <p:nvPr/>
        </p:nvSpPr>
        <p:spPr>
          <a:xfrm>
            <a:off x="1240762" y="3887674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 back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-1</a:t>
            </a:r>
          </a:p>
        </p:txBody>
      </p:sp>
      <p:pic>
        <p:nvPicPr>
          <p:cNvPr id="142" name="그림 141">
            <a:extLst>
              <a:ext uri="{FF2B5EF4-FFF2-40B4-BE49-F238E27FC236}">
                <a16:creationId xmlns:a16="http://schemas.microsoft.com/office/drawing/2014/main" id="{8BF14724-04BF-4CC1-929E-406B50174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05" y="4585187"/>
            <a:ext cx="586537" cy="603026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7C310136-1A53-4D7E-96CA-606324CDA107}"/>
              </a:ext>
            </a:extLst>
          </p:cNvPr>
          <p:cNvSpPr txBox="1"/>
          <p:nvPr/>
        </p:nvSpPr>
        <p:spPr>
          <a:xfrm>
            <a:off x="9182525" y="1861748"/>
            <a:ext cx="116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ROLL AGAIN</a:t>
            </a:r>
          </a:p>
        </p:txBody>
      </p:sp>
      <p:pic>
        <p:nvPicPr>
          <p:cNvPr id="144" name="그림 143">
            <a:extLst>
              <a:ext uri="{FF2B5EF4-FFF2-40B4-BE49-F238E27FC236}">
                <a16:creationId xmlns:a16="http://schemas.microsoft.com/office/drawing/2014/main" id="{A1CD6E39-C84D-4802-81C4-C8DA0C8B9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619" y="593268"/>
            <a:ext cx="718407" cy="718407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F3B56394-5512-41B2-9D8E-C5C292FE2193}"/>
              </a:ext>
            </a:extLst>
          </p:cNvPr>
          <p:cNvSpPr txBox="1"/>
          <p:nvPr/>
        </p:nvSpPr>
        <p:spPr>
          <a:xfrm>
            <a:off x="4419069" y="868904"/>
            <a:ext cx="1099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 back-2</a:t>
            </a:r>
          </a:p>
        </p:txBody>
      </p:sp>
      <p:pic>
        <p:nvPicPr>
          <p:cNvPr id="146" name="그림 145">
            <a:extLst>
              <a:ext uri="{FF2B5EF4-FFF2-40B4-BE49-F238E27FC236}">
                <a16:creationId xmlns:a16="http://schemas.microsoft.com/office/drawing/2014/main" id="{9FAAC8A9-885B-4DB8-ABF6-3D767116E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45" y="1613781"/>
            <a:ext cx="634754" cy="634754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5EA122A5-3B44-49CC-9592-603A4FA3D0A6}"/>
              </a:ext>
            </a:extLst>
          </p:cNvPr>
          <p:cNvSpPr txBox="1"/>
          <p:nvPr/>
        </p:nvSpPr>
        <p:spPr>
          <a:xfrm>
            <a:off x="2887182" y="2313925"/>
            <a:ext cx="152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FORWAD+5</a:t>
            </a:r>
          </a:p>
        </p:txBody>
      </p:sp>
      <p:pic>
        <p:nvPicPr>
          <p:cNvPr id="148" name="그림 147">
            <a:extLst>
              <a:ext uri="{FF2B5EF4-FFF2-40B4-BE49-F238E27FC236}">
                <a16:creationId xmlns:a16="http://schemas.microsoft.com/office/drawing/2014/main" id="{8551DE2E-A3C1-4C36-93D2-44D5F78F49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32" y="2933468"/>
            <a:ext cx="718966" cy="736221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1265EA4E-4787-4896-A224-AF75EA53071E}"/>
              </a:ext>
            </a:extLst>
          </p:cNvPr>
          <p:cNvSpPr txBox="1"/>
          <p:nvPr/>
        </p:nvSpPr>
        <p:spPr>
          <a:xfrm>
            <a:off x="2922845" y="1637086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SWITCH POSITIONS</a:t>
            </a:r>
          </a:p>
        </p:txBody>
      </p:sp>
      <p:pic>
        <p:nvPicPr>
          <p:cNvPr id="152" name="그림 151">
            <a:extLst>
              <a:ext uri="{FF2B5EF4-FFF2-40B4-BE49-F238E27FC236}">
                <a16:creationId xmlns:a16="http://schemas.microsoft.com/office/drawing/2014/main" id="{DDA17BDD-3D4F-46BB-A14D-07EE804D06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17" y="830240"/>
            <a:ext cx="486125" cy="495809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9EF87013-E9A6-46DF-B3A0-BD585B2522CF}"/>
              </a:ext>
            </a:extLst>
          </p:cNvPr>
          <p:cNvSpPr txBox="1"/>
          <p:nvPr/>
        </p:nvSpPr>
        <p:spPr>
          <a:xfrm>
            <a:off x="10777565" y="3356711"/>
            <a:ext cx="116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RPS -/+ 3</a:t>
            </a:r>
          </a:p>
        </p:txBody>
      </p:sp>
      <p:pic>
        <p:nvPicPr>
          <p:cNvPr id="154" name="그림 153">
            <a:extLst>
              <a:ext uri="{FF2B5EF4-FFF2-40B4-BE49-F238E27FC236}">
                <a16:creationId xmlns:a16="http://schemas.microsoft.com/office/drawing/2014/main" id="{DDC93875-C85A-4276-A28E-3BD279220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74" y="2213994"/>
            <a:ext cx="671927" cy="671927"/>
          </a:xfrm>
          <a:prstGeom prst="rect">
            <a:avLst/>
          </a:prstGeom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BCE80F1B-F568-4518-B1E6-E018CE6E2C16}"/>
              </a:ext>
            </a:extLst>
          </p:cNvPr>
          <p:cNvSpPr txBox="1"/>
          <p:nvPr/>
        </p:nvSpPr>
        <p:spPr>
          <a:xfrm>
            <a:off x="9069466" y="4531804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Bomb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another team</a:t>
            </a:r>
          </a:p>
        </p:txBody>
      </p:sp>
      <p:pic>
        <p:nvPicPr>
          <p:cNvPr id="156" name="그림 155">
            <a:extLst>
              <a:ext uri="{FF2B5EF4-FFF2-40B4-BE49-F238E27FC236}">
                <a16:creationId xmlns:a16="http://schemas.microsoft.com/office/drawing/2014/main" id="{C4209170-3FC9-4647-AE39-CD3107FDCC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445" y="3798669"/>
            <a:ext cx="634754" cy="634754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4A10946B-C8E9-4C4F-BDA5-525E29ABEF23}"/>
              </a:ext>
            </a:extLst>
          </p:cNvPr>
          <p:cNvSpPr txBox="1"/>
          <p:nvPr/>
        </p:nvSpPr>
        <p:spPr>
          <a:xfrm>
            <a:off x="7599692" y="3101882"/>
            <a:ext cx="11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Move forward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+ 4</a:t>
            </a:r>
          </a:p>
        </p:txBody>
      </p:sp>
      <p:pic>
        <p:nvPicPr>
          <p:cNvPr id="158" name="그림 157">
            <a:extLst>
              <a:ext uri="{FF2B5EF4-FFF2-40B4-BE49-F238E27FC236}">
                <a16:creationId xmlns:a16="http://schemas.microsoft.com/office/drawing/2014/main" id="{06B316C0-BC2A-4AFD-8879-10B12CE5C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75" y="2368212"/>
            <a:ext cx="634754" cy="634754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E8379C71-C64F-4250-A354-4B344D41158A}"/>
              </a:ext>
            </a:extLst>
          </p:cNvPr>
          <p:cNvSpPr txBox="1"/>
          <p:nvPr/>
        </p:nvSpPr>
        <p:spPr>
          <a:xfrm>
            <a:off x="7539152" y="871541"/>
            <a:ext cx="58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tic SC" panose="00000800000000000000" pitchFamily="2" charset="-79"/>
                <a:cs typeface="Amatic SC" panose="00000800000000000000" pitchFamily="2" charset="-79"/>
              </a:rPr>
              <a:t>STAY</a:t>
            </a:r>
          </a:p>
        </p:txBody>
      </p:sp>
      <p:pic>
        <p:nvPicPr>
          <p:cNvPr id="160" name="그림 159">
            <a:extLst>
              <a:ext uri="{FF2B5EF4-FFF2-40B4-BE49-F238E27FC236}">
                <a16:creationId xmlns:a16="http://schemas.microsoft.com/office/drawing/2014/main" id="{EEDD6921-A616-4913-B955-ED022BBCF7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75" y="1581361"/>
            <a:ext cx="665298" cy="662699"/>
          </a:xfrm>
          <a:prstGeom prst="rect">
            <a:avLst/>
          </a:prstGeom>
        </p:spPr>
      </p:pic>
      <p:sp>
        <p:nvSpPr>
          <p:cNvPr id="80" name="db1">
            <a:extLst>
              <a:ext uri="{FF2B5EF4-FFF2-40B4-BE49-F238E27FC236}">
                <a16:creationId xmlns:a16="http://schemas.microsoft.com/office/drawing/2014/main" id="{0F6CB39C-0CD2-4332-80B5-0F8AFCB5A679}"/>
              </a:ext>
            </a:extLst>
          </p:cNvPr>
          <p:cNvSpPr/>
          <p:nvPr/>
        </p:nvSpPr>
        <p:spPr>
          <a:xfrm>
            <a:off x="2941847" y="6144817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y1">
            <a:extLst>
              <a:ext uri="{FF2B5EF4-FFF2-40B4-BE49-F238E27FC236}">
                <a16:creationId xmlns:a16="http://schemas.microsoft.com/office/drawing/2014/main" id="{A8905348-D22D-43F7-8B3A-12A77341409E}"/>
              </a:ext>
            </a:extLst>
          </p:cNvPr>
          <p:cNvSpPr/>
          <p:nvPr/>
        </p:nvSpPr>
        <p:spPr>
          <a:xfrm>
            <a:off x="3330850" y="6271164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g1">
            <a:extLst>
              <a:ext uri="{FF2B5EF4-FFF2-40B4-BE49-F238E27FC236}">
                <a16:creationId xmlns:a16="http://schemas.microsoft.com/office/drawing/2014/main" id="{8DFAB214-023F-4738-8A7A-C3021950463E}"/>
              </a:ext>
            </a:extLst>
          </p:cNvPr>
          <p:cNvSpPr/>
          <p:nvPr/>
        </p:nvSpPr>
        <p:spPr>
          <a:xfrm>
            <a:off x="3640783" y="6043217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db1">
            <a:extLst>
              <a:ext uri="{FF2B5EF4-FFF2-40B4-BE49-F238E27FC236}">
                <a16:creationId xmlns:a16="http://schemas.microsoft.com/office/drawing/2014/main" id="{7AB97615-AD32-4DA5-BE87-46F8DF62C0AD}"/>
              </a:ext>
            </a:extLst>
          </p:cNvPr>
          <p:cNvSpPr/>
          <p:nvPr/>
        </p:nvSpPr>
        <p:spPr>
          <a:xfrm>
            <a:off x="4448123" y="5541123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dy1">
            <a:extLst>
              <a:ext uri="{FF2B5EF4-FFF2-40B4-BE49-F238E27FC236}">
                <a16:creationId xmlns:a16="http://schemas.microsoft.com/office/drawing/2014/main" id="{8A74AFB3-002C-4E43-B8D1-F1C70E9066F0}"/>
              </a:ext>
            </a:extLst>
          </p:cNvPr>
          <p:cNvSpPr/>
          <p:nvPr/>
        </p:nvSpPr>
        <p:spPr>
          <a:xfrm>
            <a:off x="4754999" y="5787056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dg1">
            <a:extLst>
              <a:ext uri="{FF2B5EF4-FFF2-40B4-BE49-F238E27FC236}">
                <a16:creationId xmlns:a16="http://schemas.microsoft.com/office/drawing/2014/main" id="{188DEDDB-6587-4E48-937F-5ED731EBCB61}"/>
              </a:ext>
            </a:extLst>
          </p:cNvPr>
          <p:cNvSpPr/>
          <p:nvPr/>
        </p:nvSpPr>
        <p:spPr>
          <a:xfrm>
            <a:off x="5092685" y="5573068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db1">
            <a:extLst>
              <a:ext uri="{FF2B5EF4-FFF2-40B4-BE49-F238E27FC236}">
                <a16:creationId xmlns:a16="http://schemas.microsoft.com/office/drawing/2014/main" id="{7433AF91-F5FF-4ADC-BC60-E926DF3B8CB5}"/>
              </a:ext>
            </a:extLst>
          </p:cNvPr>
          <p:cNvSpPr/>
          <p:nvPr/>
        </p:nvSpPr>
        <p:spPr>
          <a:xfrm>
            <a:off x="5911071" y="6210909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dy1">
            <a:extLst>
              <a:ext uri="{FF2B5EF4-FFF2-40B4-BE49-F238E27FC236}">
                <a16:creationId xmlns:a16="http://schemas.microsoft.com/office/drawing/2014/main" id="{90F5A2C4-7523-4180-8BBC-AC536DCFF2F1}"/>
              </a:ext>
            </a:extLst>
          </p:cNvPr>
          <p:cNvSpPr/>
          <p:nvPr/>
        </p:nvSpPr>
        <p:spPr>
          <a:xfrm>
            <a:off x="6293139" y="5996114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dg1">
            <a:extLst>
              <a:ext uri="{FF2B5EF4-FFF2-40B4-BE49-F238E27FC236}">
                <a16:creationId xmlns:a16="http://schemas.microsoft.com/office/drawing/2014/main" id="{3377705A-7CD9-4523-BBF1-1C4D57F8729D}"/>
              </a:ext>
            </a:extLst>
          </p:cNvPr>
          <p:cNvSpPr/>
          <p:nvPr/>
        </p:nvSpPr>
        <p:spPr>
          <a:xfrm>
            <a:off x="6535827" y="6287157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b1">
            <a:extLst>
              <a:ext uri="{FF2B5EF4-FFF2-40B4-BE49-F238E27FC236}">
                <a16:creationId xmlns:a16="http://schemas.microsoft.com/office/drawing/2014/main" id="{F4A523C0-70FD-411B-ADF5-248B1FEE0495}"/>
              </a:ext>
            </a:extLst>
          </p:cNvPr>
          <p:cNvSpPr/>
          <p:nvPr/>
        </p:nvSpPr>
        <p:spPr>
          <a:xfrm>
            <a:off x="7739772" y="6061750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dy1">
            <a:extLst>
              <a:ext uri="{FF2B5EF4-FFF2-40B4-BE49-F238E27FC236}">
                <a16:creationId xmlns:a16="http://schemas.microsoft.com/office/drawing/2014/main" id="{C0DC0779-F982-47EF-8838-015B865D3820}"/>
              </a:ext>
            </a:extLst>
          </p:cNvPr>
          <p:cNvSpPr/>
          <p:nvPr/>
        </p:nvSpPr>
        <p:spPr>
          <a:xfrm>
            <a:off x="8013865" y="5801431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dg1">
            <a:extLst>
              <a:ext uri="{FF2B5EF4-FFF2-40B4-BE49-F238E27FC236}">
                <a16:creationId xmlns:a16="http://schemas.microsoft.com/office/drawing/2014/main" id="{DB69927C-9801-4AA5-A236-4F691F26991C}"/>
              </a:ext>
            </a:extLst>
          </p:cNvPr>
          <p:cNvSpPr/>
          <p:nvPr/>
        </p:nvSpPr>
        <p:spPr>
          <a:xfrm>
            <a:off x="8328809" y="5985318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db1">
            <a:extLst>
              <a:ext uri="{FF2B5EF4-FFF2-40B4-BE49-F238E27FC236}">
                <a16:creationId xmlns:a16="http://schemas.microsoft.com/office/drawing/2014/main" id="{F46BBA98-E004-4A5E-AE42-BC1A4A763D53}"/>
              </a:ext>
            </a:extLst>
          </p:cNvPr>
          <p:cNvSpPr/>
          <p:nvPr/>
        </p:nvSpPr>
        <p:spPr>
          <a:xfrm>
            <a:off x="9083126" y="6254772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dy1">
            <a:extLst>
              <a:ext uri="{FF2B5EF4-FFF2-40B4-BE49-F238E27FC236}">
                <a16:creationId xmlns:a16="http://schemas.microsoft.com/office/drawing/2014/main" id="{689AB737-B963-4219-9C4E-5ADF8C9CCD09}"/>
              </a:ext>
            </a:extLst>
          </p:cNvPr>
          <p:cNvSpPr/>
          <p:nvPr/>
        </p:nvSpPr>
        <p:spPr>
          <a:xfrm>
            <a:off x="9512882" y="5843414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dg1">
            <a:extLst>
              <a:ext uri="{FF2B5EF4-FFF2-40B4-BE49-F238E27FC236}">
                <a16:creationId xmlns:a16="http://schemas.microsoft.com/office/drawing/2014/main" id="{3E330959-FD7F-4CC8-9480-7254A8D2CD22}"/>
              </a:ext>
            </a:extLst>
          </p:cNvPr>
          <p:cNvSpPr/>
          <p:nvPr/>
        </p:nvSpPr>
        <p:spPr>
          <a:xfrm>
            <a:off x="9614669" y="6252577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db1">
            <a:extLst>
              <a:ext uri="{FF2B5EF4-FFF2-40B4-BE49-F238E27FC236}">
                <a16:creationId xmlns:a16="http://schemas.microsoft.com/office/drawing/2014/main" id="{59A8D0F4-C099-4057-ACD8-AE5FAAEAABE5}"/>
              </a:ext>
            </a:extLst>
          </p:cNvPr>
          <p:cNvSpPr/>
          <p:nvPr/>
        </p:nvSpPr>
        <p:spPr>
          <a:xfrm>
            <a:off x="10678938" y="5923671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dy1">
            <a:extLst>
              <a:ext uri="{FF2B5EF4-FFF2-40B4-BE49-F238E27FC236}">
                <a16:creationId xmlns:a16="http://schemas.microsoft.com/office/drawing/2014/main" id="{DA200D30-CBBB-4EA7-B9EF-F67ABC788053}"/>
              </a:ext>
            </a:extLst>
          </p:cNvPr>
          <p:cNvSpPr/>
          <p:nvPr/>
        </p:nvSpPr>
        <p:spPr>
          <a:xfrm>
            <a:off x="11172544" y="5843414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dg1">
            <a:extLst>
              <a:ext uri="{FF2B5EF4-FFF2-40B4-BE49-F238E27FC236}">
                <a16:creationId xmlns:a16="http://schemas.microsoft.com/office/drawing/2014/main" id="{17BDF77B-29E8-475E-A993-102737754069}"/>
              </a:ext>
            </a:extLst>
          </p:cNvPr>
          <p:cNvSpPr/>
          <p:nvPr/>
        </p:nvSpPr>
        <p:spPr>
          <a:xfrm>
            <a:off x="11475658" y="5465788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db1">
            <a:extLst>
              <a:ext uri="{FF2B5EF4-FFF2-40B4-BE49-F238E27FC236}">
                <a16:creationId xmlns:a16="http://schemas.microsoft.com/office/drawing/2014/main" id="{0F9E66BE-91E4-4B65-B6EB-3DEDDBA90020}"/>
              </a:ext>
            </a:extLst>
          </p:cNvPr>
          <p:cNvSpPr/>
          <p:nvPr/>
        </p:nvSpPr>
        <p:spPr>
          <a:xfrm>
            <a:off x="10851038" y="4630742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dy1">
            <a:extLst>
              <a:ext uri="{FF2B5EF4-FFF2-40B4-BE49-F238E27FC236}">
                <a16:creationId xmlns:a16="http://schemas.microsoft.com/office/drawing/2014/main" id="{0BA0407F-36AB-4D03-BE38-306A7E2CB144}"/>
              </a:ext>
            </a:extLst>
          </p:cNvPr>
          <p:cNvSpPr/>
          <p:nvPr/>
        </p:nvSpPr>
        <p:spPr>
          <a:xfrm>
            <a:off x="11233326" y="4790833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dg1">
            <a:extLst>
              <a:ext uri="{FF2B5EF4-FFF2-40B4-BE49-F238E27FC236}">
                <a16:creationId xmlns:a16="http://schemas.microsoft.com/office/drawing/2014/main" id="{8FBA1212-244D-4B6F-B742-A3152DDA39D1}"/>
              </a:ext>
            </a:extLst>
          </p:cNvPr>
          <p:cNvSpPr/>
          <p:nvPr/>
        </p:nvSpPr>
        <p:spPr>
          <a:xfrm>
            <a:off x="11549974" y="4529142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db1">
            <a:extLst>
              <a:ext uri="{FF2B5EF4-FFF2-40B4-BE49-F238E27FC236}">
                <a16:creationId xmlns:a16="http://schemas.microsoft.com/office/drawing/2014/main" id="{56CD8A83-C129-4C5C-8018-8D858C66EB33}"/>
              </a:ext>
            </a:extLst>
          </p:cNvPr>
          <p:cNvSpPr/>
          <p:nvPr/>
        </p:nvSpPr>
        <p:spPr>
          <a:xfrm>
            <a:off x="9204338" y="4511877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dy1">
            <a:extLst>
              <a:ext uri="{FF2B5EF4-FFF2-40B4-BE49-F238E27FC236}">
                <a16:creationId xmlns:a16="http://schemas.microsoft.com/office/drawing/2014/main" id="{A65D85C3-FAEF-494F-85BF-5562CF5A5B35}"/>
              </a:ext>
            </a:extLst>
          </p:cNvPr>
          <p:cNvSpPr/>
          <p:nvPr/>
        </p:nvSpPr>
        <p:spPr>
          <a:xfrm>
            <a:off x="9577850" y="4168974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dg1">
            <a:extLst>
              <a:ext uri="{FF2B5EF4-FFF2-40B4-BE49-F238E27FC236}">
                <a16:creationId xmlns:a16="http://schemas.microsoft.com/office/drawing/2014/main" id="{9F6F3574-ED2A-46CC-9013-D365F422F751}"/>
              </a:ext>
            </a:extLst>
          </p:cNvPr>
          <p:cNvSpPr/>
          <p:nvPr/>
        </p:nvSpPr>
        <p:spPr>
          <a:xfrm>
            <a:off x="9919884" y="4452597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db1">
            <a:extLst>
              <a:ext uri="{FF2B5EF4-FFF2-40B4-BE49-F238E27FC236}">
                <a16:creationId xmlns:a16="http://schemas.microsoft.com/office/drawing/2014/main" id="{AE6CBE93-0517-4706-AAFC-CFF071223FCD}"/>
              </a:ext>
            </a:extLst>
          </p:cNvPr>
          <p:cNvSpPr/>
          <p:nvPr/>
        </p:nvSpPr>
        <p:spPr>
          <a:xfrm>
            <a:off x="7484334" y="4829374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dy1">
            <a:extLst>
              <a:ext uri="{FF2B5EF4-FFF2-40B4-BE49-F238E27FC236}">
                <a16:creationId xmlns:a16="http://schemas.microsoft.com/office/drawing/2014/main" id="{48232809-A354-4688-9760-449CB6349695}"/>
              </a:ext>
            </a:extLst>
          </p:cNvPr>
          <p:cNvSpPr/>
          <p:nvPr/>
        </p:nvSpPr>
        <p:spPr>
          <a:xfrm>
            <a:off x="7897901" y="4855907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dg1">
            <a:extLst>
              <a:ext uri="{FF2B5EF4-FFF2-40B4-BE49-F238E27FC236}">
                <a16:creationId xmlns:a16="http://schemas.microsoft.com/office/drawing/2014/main" id="{7FEFE303-5156-47BC-B453-87501EE7DD0E}"/>
              </a:ext>
            </a:extLst>
          </p:cNvPr>
          <p:cNvSpPr/>
          <p:nvPr/>
        </p:nvSpPr>
        <p:spPr>
          <a:xfrm>
            <a:off x="8208427" y="4637855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db1">
            <a:extLst>
              <a:ext uri="{FF2B5EF4-FFF2-40B4-BE49-F238E27FC236}">
                <a16:creationId xmlns:a16="http://schemas.microsoft.com/office/drawing/2014/main" id="{C0129FD9-ECF8-4C31-8C1D-294CB8F5BA32}"/>
              </a:ext>
            </a:extLst>
          </p:cNvPr>
          <p:cNvSpPr/>
          <p:nvPr/>
        </p:nvSpPr>
        <p:spPr>
          <a:xfrm>
            <a:off x="6109666" y="4529142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dy1">
            <a:extLst>
              <a:ext uri="{FF2B5EF4-FFF2-40B4-BE49-F238E27FC236}">
                <a16:creationId xmlns:a16="http://schemas.microsoft.com/office/drawing/2014/main" id="{5BF75735-D9FB-4E70-8E9D-D5E78AEB0E21}"/>
              </a:ext>
            </a:extLst>
          </p:cNvPr>
          <p:cNvSpPr/>
          <p:nvPr/>
        </p:nvSpPr>
        <p:spPr>
          <a:xfrm>
            <a:off x="6441334" y="4370723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dg1">
            <a:extLst>
              <a:ext uri="{FF2B5EF4-FFF2-40B4-BE49-F238E27FC236}">
                <a16:creationId xmlns:a16="http://schemas.microsoft.com/office/drawing/2014/main" id="{967CB490-BDFB-47B4-BF05-71787C90A8E3}"/>
              </a:ext>
            </a:extLst>
          </p:cNvPr>
          <p:cNvSpPr/>
          <p:nvPr/>
        </p:nvSpPr>
        <p:spPr>
          <a:xfrm>
            <a:off x="6775905" y="4562219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db1">
            <a:extLst>
              <a:ext uri="{FF2B5EF4-FFF2-40B4-BE49-F238E27FC236}">
                <a16:creationId xmlns:a16="http://schemas.microsoft.com/office/drawing/2014/main" id="{F0ECE14B-481A-43A1-A017-EC91DE1B1C19}"/>
              </a:ext>
            </a:extLst>
          </p:cNvPr>
          <p:cNvSpPr/>
          <p:nvPr/>
        </p:nvSpPr>
        <p:spPr>
          <a:xfrm>
            <a:off x="4552937" y="4517991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dy1">
            <a:extLst>
              <a:ext uri="{FF2B5EF4-FFF2-40B4-BE49-F238E27FC236}">
                <a16:creationId xmlns:a16="http://schemas.microsoft.com/office/drawing/2014/main" id="{C08A9462-55EE-4B27-B022-06131717717E}"/>
              </a:ext>
            </a:extLst>
          </p:cNvPr>
          <p:cNvSpPr/>
          <p:nvPr/>
        </p:nvSpPr>
        <p:spPr>
          <a:xfrm>
            <a:off x="4975981" y="4871199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dg1">
            <a:extLst>
              <a:ext uri="{FF2B5EF4-FFF2-40B4-BE49-F238E27FC236}">
                <a16:creationId xmlns:a16="http://schemas.microsoft.com/office/drawing/2014/main" id="{8E0C4C1F-1C77-46FB-877E-D6EA34EDBE97}"/>
              </a:ext>
            </a:extLst>
          </p:cNvPr>
          <p:cNvSpPr/>
          <p:nvPr/>
        </p:nvSpPr>
        <p:spPr>
          <a:xfrm>
            <a:off x="5377320" y="4796200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db1">
            <a:extLst>
              <a:ext uri="{FF2B5EF4-FFF2-40B4-BE49-F238E27FC236}">
                <a16:creationId xmlns:a16="http://schemas.microsoft.com/office/drawing/2014/main" id="{D7498CB6-243F-4C41-B0B2-933A4D0BFAE3}"/>
              </a:ext>
            </a:extLst>
          </p:cNvPr>
          <p:cNvSpPr/>
          <p:nvPr/>
        </p:nvSpPr>
        <p:spPr>
          <a:xfrm>
            <a:off x="3144987" y="4284270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dy1">
            <a:extLst>
              <a:ext uri="{FF2B5EF4-FFF2-40B4-BE49-F238E27FC236}">
                <a16:creationId xmlns:a16="http://schemas.microsoft.com/office/drawing/2014/main" id="{AD9F4BB9-20E6-4E6F-9AEF-FDBDB21A12C4}"/>
              </a:ext>
            </a:extLst>
          </p:cNvPr>
          <p:cNvSpPr/>
          <p:nvPr/>
        </p:nvSpPr>
        <p:spPr>
          <a:xfrm>
            <a:off x="3392786" y="4031639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dg1">
            <a:extLst>
              <a:ext uri="{FF2B5EF4-FFF2-40B4-BE49-F238E27FC236}">
                <a16:creationId xmlns:a16="http://schemas.microsoft.com/office/drawing/2014/main" id="{CA382D4C-8B0D-4996-8B44-A70B1667188C}"/>
              </a:ext>
            </a:extLst>
          </p:cNvPr>
          <p:cNvSpPr/>
          <p:nvPr/>
        </p:nvSpPr>
        <p:spPr>
          <a:xfrm>
            <a:off x="3692900" y="4391406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db1">
            <a:extLst>
              <a:ext uri="{FF2B5EF4-FFF2-40B4-BE49-F238E27FC236}">
                <a16:creationId xmlns:a16="http://schemas.microsoft.com/office/drawing/2014/main" id="{9AF7BAD4-7D31-4479-93A8-7C570E55E83C}"/>
              </a:ext>
            </a:extLst>
          </p:cNvPr>
          <p:cNvSpPr/>
          <p:nvPr/>
        </p:nvSpPr>
        <p:spPr>
          <a:xfrm>
            <a:off x="1501778" y="3127263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dy1">
            <a:extLst>
              <a:ext uri="{FF2B5EF4-FFF2-40B4-BE49-F238E27FC236}">
                <a16:creationId xmlns:a16="http://schemas.microsoft.com/office/drawing/2014/main" id="{FA16480E-7785-4DA3-ACDC-B66054360855}"/>
              </a:ext>
            </a:extLst>
          </p:cNvPr>
          <p:cNvSpPr/>
          <p:nvPr/>
        </p:nvSpPr>
        <p:spPr>
          <a:xfrm>
            <a:off x="1737476" y="2633965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dg1">
            <a:extLst>
              <a:ext uri="{FF2B5EF4-FFF2-40B4-BE49-F238E27FC236}">
                <a16:creationId xmlns:a16="http://schemas.microsoft.com/office/drawing/2014/main" id="{CF8EFAD0-CA1E-47CF-B0EB-EE0E0F368571}"/>
              </a:ext>
            </a:extLst>
          </p:cNvPr>
          <p:cNvSpPr/>
          <p:nvPr/>
        </p:nvSpPr>
        <p:spPr>
          <a:xfrm>
            <a:off x="1932481" y="2958372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db1">
            <a:extLst>
              <a:ext uri="{FF2B5EF4-FFF2-40B4-BE49-F238E27FC236}">
                <a16:creationId xmlns:a16="http://schemas.microsoft.com/office/drawing/2014/main" id="{BDF29CEA-C452-4D7A-B0B0-7916894FA808}"/>
              </a:ext>
            </a:extLst>
          </p:cNvPr>
          <p:cNvSpPr/>
          <p:nvPr/>
        </p:nvSpPr>
        <p:spPr>
          <a:xfrm>
            <a:off x="1425612" y="4554197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dy1">
            <a:extLst>
              <a:ext uri="{FF2B5EF4-FFF2-40B4-BE49-F238E27FC236}">
                <a16:creationId xmlns:a16="http://schemas.microsoft.com/office/drawing/2014/main" id="{612DC378-3985-4CD1-A3F7-1E196AB9DB98}"/>
              </a:ext>
            </a:extLst>
          </p:cNvPr>
          <p:cNvSpPr/>
          <p:nvPr/>
        </p:nvSpPr>
        <p:spPr>
          <a:xfrm>
            <a:off x="1848656" y="4907405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dg1">
            <a:extLst>
              <a:ext uri="{FF2B5EF4-FFF2-40B4-BE49-F238E27FC236}">
                <a16:creationId xmlns:a16="http://schemas.microsoft.com/office/drawing/2014/main" id="{E5A83FEB-0BB6-449B-825B-AC03671D54A9}"/>
              </a:ext>
            </a:extLst>
          </p:cNvPr>
          <p:cNvSpPr/>
          <p:nvPr/>
        </p:nvSpPr>
        <p:spPr>
          <a:xfrm>
            <a:off x="2124548" y="4452597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db1">
            <a:extLst>
              <a:ext uri="{FF2B5EF4-FFF2-40B4-BE49-F238E27FC236}">
                <a16:creationId xmlns:a16="http://schemas.microsoft.com/office/drawing/2014/main" id="{838678BD-1F25-4F5D-9936-2353EA7EE8AB}"/>
              </a:ext>
            </a:extLst>
          </p:cNvPr>
          <p:cNvSpPr/>
          <p:nvPr/>
        </p:nvSpPr>
        <p:spPr>
          <a:xfrm>
            <a:off x="2779376" y="3327042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dy1">
            <a:extLst>
              <a:ext uri="{FF2B5EF4-FFF2-40B4-BE49-F238E27FC236}">
                <a16:creationId xmlns:a16="http://schemas.microsoft.com/office/drawing/2014/main" id="{E225F5A5-FA0E-4599-8F67-22846ECAE955}"/>
              </a:ext>
            </a:extLst>
          </p:cNvPr>
          <p:cNvSpPr/>
          <p:nvPr/>
        </p:nvSpPr>
        <p:spPr>
          <a:xfrm>
            <a:off x="3162274" y="3320144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dg1">
            <a:extLst>
              <a:ext uri="{FF2B5EF4-FFF2-40B4-BE49-F238E27FC236}">
                <a16:creationId xmlns:a16="http://schemas.microsoft.com/office/drawing/2014/main" id="{CA37E396-41C0-4950-9713-41032EFEFC14}"/>
              </a:ext>
            </a:extLst>
          </p:cNvPr>
          <p:cNvSpPr/>
          <p:nvPr/>
        </p:nvSpPr>
        <p:spPr>
          <a:xfrm>
            <a:off x="3454501" y="3266991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db1">
            <a:extLst>
              <a:ext uri="{FF2B5EF4-FFF2-40B4-BE49-F238E27FC236}">
                <a16:creationId xmlns:a16="http://schemas.microsoft.com/office/drawing/2014/main" id="{AA656CB1-49A7-4944-A0F3-2E77745153A8}"/>
              </a:ext>
            </a:extLst>
          </p:cNvPr>
          <p:cNvSpPr/>
          <p:nvPr/>
        </p:nvSpPr>
        <p:spPr>
          <a:xfrm>
            <a:off x="4552937" y="3024320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dy1">
            <a:extLst>
              <a:ext uri="{FF2B5EF4-FFF2-40B4-BE49-F238E27FC236}">
                <a16:creationId xmlns:a16="http://schemas.microsoft.com/office/drawing/2014/main" id="{225B3D64-1FF4-4068-BF33-1233BCABF07B}"/>
              </a:ext>
            </a:extLst>
          </p:cNvPr>
          <p:cNvSpPr/>
          <p:nvPr/>
        </p:nvSpPr>
        <p:spPr>
          <a:xfrm>
            <a:off x="4925608" y="3026689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dg1">
            <a:extLst>
              <a:ext uri="{FF2B5EF4-FFF2-40B4-BE49-F238E27FC236}">
                <a16:creationId xmlns:a16="http://schemas.microsoft.com/office/drawing/2014/main" id="{39DE58E1-3968-4A4A-BD4B-B74DC4D1695B}"/>
              </a:ext>
            </a:extLst>
          </p:cNvPr>
          <p:cNvSpPr/>
          <p:nvPr/>
        </p:nvSpPr>
        <p:spPr>
          <a:xfrm>
            <a:off x="5251873" y="2922720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db1">
            <a:extLst>
              <a:ext uri="{FF2B5EF4-FFF2-40B4-BE49-F238E27FC236}">
                <a16:creationId xmlns:a16="http://schemas.microsoft.com/office/drawing/2014/main" id="{95E6E8DA-C4F8-4208-B64B-0BF63A8DBEE6}"/>
              </a:ext>
            </a:extLst>
          </p:cNvPr>
          <p:cNvSpPr/>
          <p:nvPr/>
        </p:nvSpPr>
        <p:spPr>
          <a:xfrm>
            <a:off x="5890906" y="3271690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dy1">
            <a:extLst>
              <a:ext uri="{FF2B5EF4-FFF2-40B4-BE49-F238E27FC236}">
                <a16:creationId xmlns:a16="http://schemas.microsoft.com/office/drawing/2014/main" id="{2A499992-5CDA-4233-AB9D-183E9C6F4B54}"/>
              </a:ext>
            </a:extLst>
          </p:cNvPr>
          <p:cNvSpPr/>
          <p:nvPr/>
        </p:nvSpPr>
        <p:spPr>
          <a:xfrm>
            <a:off x="6389594" y="3282037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dg1">
            <a:extLst>
              <a:ext uri="{FF2B5EF4-FFF2-40B4-BE49-F238E27FC236}">
                <a16:creationId xmlns:a16="http://schemas.microsoft.com/office/drawing/2014/main" id="{4FE677B5-B143-4EF5-8632-B729CFF8F7AD}"/>
              </a:ext>
            </a:extLst>
          </p:cNvPr>
          <p:cNvSpPr/>
          <p:nvPr/>
        </p:nvSpPr>
        <p:spPr>
          <a:xfrm>
            <a:off x="6760010" y="2993321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db1">
            <a:extLst>
              <a:ext uri="{FF2B5EF4-FFF2-40B4-BE49-F238E27FC236}">
                <a16:creationId xmlns:a16="http://schemas.microsoft.com/office/drawing/2014/main" id="{2B2E0386-A25A-4417-BF41-4C6F4859D345}"/>
              </a:ext>
            </a:extLst>
          </p:cNvPr>
          <p:cNvSpPr/>
          <p:nvPr/>
        </p:nvSpPr>
        <p:spPr>
          <a:xfrm>
            <a:off x="7698752" y="3006154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dy1">
            <a:extLst>
              <a:ext uri="{FF2B5EF4-FFF2-40B4-BE49-F238E27FC236}">
                <a16:creationId xmlns:a16="http://schemas.microsoft.com/office/drawing/2014/main" id="{02A114A5-6EA8-4AF3-9D5F-E02ECD9CEE9B}"/>
              </a:ext>
            </a:extLst>
          </p:cNvPr>
          <p:cNvSpPr/>
          <p:nvPr/>
        </p:nvSpPr>
        <p:spPr>
          <a:xfrm>
            <a:off x="8073712" y="2824380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dg1">
            <a:extLst>
              <a:ext uri="{FF2B5EF4-FFF2-40B4-BE49-F238E27FC236}">
                <a16:creationId xmlns:a16="http://schemas.microsoft.com/office/drawing/2014/main" id="{C8E61D4B-B219-4126-B471-60A734847E9D}"/>
              </a:ext>
            </a:extLst>
          </p:cNvPr>
          <p:cNvSpPr/>
          <p:nvPr/>
        </p:nvSpPr>
        <p:spPr>
          <a:xfrm>
            <a:off x="8414549" y="2921080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db1">
            <a:extLst>
              <a:ext uri="{FF2B5EF4-FFF2-40B4-BE49-F238E27FC236}">
                <a16:creationId xmlns:a16="http://schemas.microsoft.com/office/drawing/2014/main" id="{EB35DD35-68D1-4D9D-9CAB-3E9EA56CA38A}"/>
              </a:ext>
            </a:extLst>
          </p:cNvPr>
          <p:cNvSpPr/>
          <p:nvPr/>
        </p:nvSpPr>
        <p:spPr>
          <a:xfrm>
            <a:off x="9006730" y="3418877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dy1">
            <a:extLst>
              <a:ext uri="{FF2B5EF4-FFF2-40B4-BE49-F238E27FC236}">
                <a16:creationId xmlns:a16="http://schemas.microsoft.com/office/drawing/2014/main" id="{D6739EF2-C3D7-4542-842B-69E597C0566F}"/>
              </a:ext>
            </a:extLst>
          </p:cNvPr>
          <p:cNvSpPr/>
          <p:nvPr/>
        </p:nvSpPr>
        <p:spPr>
          <a:xfrm>
            <a:off x="9465419" y="3166716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dg1">
            <a:extLst>
              <a:ext uri="{FF2B5EF4-FFF2-40B4-BE49-F238E27FC236}">
                <a16:creationId xmlns:a16="http://schemas.microsoft.com/office/drawing/2014/main" id="{12DBEB1B-EF61-4485-8775-74DC4103281D}"/>
              </a:ext>
            </a:extLst>
          </p:cNvPr>
          <p:cNvSpPr/>
          <p:nvPr/>
        </p:nvSpPr>
        <p:spPr>
          <a:xfrm>
            <a:off x="9941685" y="2897474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db1">
            <a:extLst>
              <a:ext uri="{FF2B5EF4-FFF2-40B4-BE49-F238E27FC236}">
                <a16:creationId xmlns:a16="http://schemas.microsoft.com/office/drawing/2014/main" id="{7D5796A6-FBC1-4F13-AFF2-8063D36B2F4B}"/>
              </a:ext>
            </a:extLst>
          </p:cNvPr>
          <p:cNvSpPr/>
          <p:nvPr/>
        </p:nvSpPr>
        <p:spPr>
          <a:xfrm>
            <a:off x="10716205" y="3031524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dy1">
            <a:extLst>
              <a:ext uri="{FF2B5EF4-FFF2-40B4-BE49-F238E27FC236}">
                <a16:creationId xmlns:a16="http://schemas.microsoft.com/office/drawing/2014/main" id="{507A686C-A064-4ECA-9444-94B4955363A3}"/>
              </a:ext>
            </a:extLst>
          </p:cNvPr>
          <p:cNvSpPr/>
          <p:nvPr/>
        </p:nvSpPr>
        <p:spPr>
          <a:xfrm>
            <a:off x="11117300" y="3004930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dg1">
            <a:extLst>
              <a:ext uri="{FF2B5EF4-FFF2-40B4-BE49-F238E27FC236}">
                <a16:creationId xmlns:a16="http://schemas.microsoft.com/office/drawing/2014/main" id="{6C0945ED-8090-48C7-8613-084876E3A160}"/>
              </a:ext>
            </a:extLst>
          </p:cNvPr>
          <p:cNvSpPr/>
          <p:nvPr/>
        </p:nvSpPr>
        <p:spPr>
          <a:xfrm>
            <a:off x="11515365" y="2970459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db1">
            <a:extLst>
              <a:ext uri="{FF2B5EF4-FFF2-40B4-BE49-F238E27FC236}">
                <a16:creationId xmlns:a16="http://schemas.microsoft.com/office/drawing/2014/main" id="{2D7AAE6B-8FF5-40AC-9A3A-209CA2E743F1}"/>
              </a:ext>
            </a:extLst>
          </p:cNvPr>
          <p:cNvSpPr/>
          <p:nvPr/>
        </p:nvSpPr>
        <p:spPr>
          <a:xfrm>
            <a:off x="10525660" y="1827474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dy1">
            <a:extLst>
              <a:ext uri="{FF2B5EF4-FFF2-40B4-BE49-F238E27FC236}">
                <a16:creationId xmlns:a16="http://schemas.microsoft.com/office/drawing/2014/main" id="{0C0CDE1F-0F46-449A-AD5E-D58B1E0D473D}"/>
              </a:ext>
            </a:extLst>
          </p:cNvPr>
          <p:cNvSpPr/>
          <p:nvPr/>
        </p:nvSpPr>
        <p:spPr>
          <a:xfrm>
            <a:off x="10910960" y="1912246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dg1">
            <a:extLst>
              <a:ext uri="{FF2B5EF4-FFF2-40B4-BE49-F238E27FC236}">
                <a16:creationId xmlns:a16="http://schemas.microsoft.com/office/drawing/2014/main" id="{781669BC-0A87-4267-8553-2E2755882A78}"/>
              </a:ext>
            </a:extLst>
          </p:cNvPr>
          <p:cNvSpPr/>
          <p:nvPr/>
        </p:nvSpPr>
        <p:spPr>
          <a:xfrm>
            <a:off x="11217866" y="1735874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db1">
            <a:extLst>
              <a:ext uri="{FF2B5EF4-FFF2-40B4-BE49-F238E27FC236}">
                <a16:creationId xmlns:a16="http://schemas.microsoft.com/office/drawing/2014/main" id="{72D835BA-321D-41C3-B78A-FFFF1B5D58EC}"/>
              </a:ext>
            </a:extLst>
          </p:cNvPr>
          <p:cNvSpPr/>
          <p:nvPr/>
        </p:nvSpPr>
        <p:spPr>
          <a:xfrm>
            <a:off x="9244234" y="1665940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dy1">
            <a:extLst>
              <a:ext uri="{FF2B5EF4-FFF2-40B4-BE49-F238E27FC236}">
                <a16:creationId xmlns:a16="http://schemas.microsoft.com/office/drawing/2014/main" id="{65532A43-A2F7-447B-9E5C-87D6A788A929}"/>
              </a:ext>
            </a:extLst>
          </p:cNvPr>
          <p:cNvSpPr/>
          <p:nvPr/>
        </p:nvSpPr>
        <p:spPr>
          <a:xfrm>
            <a:off x="9547444" y="1542520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dg1">
            <a:extLst>
              <a:ext uri="{FF2B5EF4-FFF2-40B4-BE49-F238E27FC236}">
                <a16:creationId xmlns:a16="http://schemas.microsoft.com/office/drawing/2014/main" id="{DD7A5901-DAC3-45A2-9384-739717113238}"/>
              </a:ext>
            </a:extLst>
          </p:cNvPr>
          <p:cNvSpPr/>
          <p:nvPr/>
        </p:nvSpPr>
        <p:spPr>
          <a:xfrm>
            <a:off x="9900008" y="1643861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db1">
            <a:extLst>
              <a:ext uri="{FF2B5EF4-FFF2-40B4-BE49-F238E27FC236}">
                <a16:creationId xmlns:a16="http://schemas.microsoft.com/office/drawing/2014/main" id="{F33E78E0-BEB7-4774-B241-CC1D8CCED994}"/>
              </a:ext>
            </a:extLst>
          </p:cNvPr>
          <p:cNvSpPr/>
          <p:nvPr/>
        </p:nvSpPr>
        <p:spPr>
          <a:xfrm>
            <a:off x="7719631" y="1453229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dy1">
            <a:extLst>
              <a:ext uri="{FF2B5EF4-FFF2-40B4-BE49-F238E27FC236}">
                <a16:creationId xmlns:a16="http://schemas.microsoft.com/office/drawing/2014/main" id="{E7CA7999-358A-4A07-9F18-DF6CD172162C}"/>
              </a:ext>
            </a:extLst>
          </p:cNvPr>
          <p:cNvSpPr/>
          <p:nvPr/>
        </p:nvSpPr>
        <p:spPr>
          <a:xfrm>
            <a:off x="8083877" y="1681022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g1">
            <a:extLst>
              <a:ext uri="{FF2B5EF4-FFF2-40B4-BE49-F238E27FC236}">
                <a16:creationId xmlns:a16="http://schemas.microsoft.com/office/drawing/2014/main" id="{B097E0D2-08A4-4172-8CA4-CE9558CDBAE8}"/>
              </a:ext>
            </a:extLst>
          </p:cNvPr>
          <p:cNvSpPr/>
          <p:nvPr/>
        </p:nvSpPr>
        <p:spPr>
          <a:xfrm>
            <a:off x="8443815" y="1912394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db1">
            <a:extLst>
              <a:ext uri="{FF2B5EF4-FFF2-40B4-BE49-F238E27FC236}">
                <a16:creationId xmlns:a16="http://schemas.microsoft.com/office/drawing/2014/main" id="{26FC3A23-1181-44F6-AE9C-5FBB912DCF33}"/>
              </a:ext>
            </a:extLst>
          </p:cNvPr>
          <p:cNvSpPr/>
          <p:nvPr/>
        </p:nvSpPr>
        <p:spPr>
          <a:xfrm>
            <a:off x="5952179" y="1331640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dy1">
            <a:extLst>
              <a:ext uri="{FF2B5EF4-FFF2-40B4-BE49-F238E27FC236}">
                <a16:creationId xmlns:a16="http://schemas.microsoft.com/office/drawing/2014/main" id="{27AA6D07-7993-404D-A87F-F7775694F9B1}"/>
              </a:ext>
            </a:extLst>
          </p:cNvPr>
          <p:cNvSpPr/>
          <p:nvPr/>
        </p:nvSpPr>
        <p:spPr>
          <a:xfrm>
            <a:off x="6273279" y="1149488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dg1">
            <a:extLst>
              <a:ext uri="{FF2B5EF4-FFF2-40B4-BE49-F238E27FC236}">
                <a16:creationId xmlns:a16="http://schemas.microsoft.com/office/drawing/2014/main" id="{919542CD-BE5B-4834-86BB-DC4938A4F5DE}"/>
              </a:ext>
            </a:extLst>
          </p:cNvPr>
          <p:cNvSpPr/>
          <p:nvPr/>
        </p:nvSpPr>
        <p:spPr>
          <a:xfrm>
            <a:off x="6549656" y="1354067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db1">
            <a:extLst>
              <a:ext uri="{FF2B5EF4-FFF2-40B4-BE49-F238E27FC236}">
                <a16:creationId xmlns:a16="http://schemas.microsoft.com/office/drawing/2014/main" id="{567D91A2-A93F-44B4-A241-DDB97DA5E4D6}"/>
              </a:ext>
            </a:extLst>
          </p:cNvPr>
          <p:cNvSpPr/>
          <p:nvPr/>
        </p:nvSpPr>
        <p:spPr>
          <a:xfrm>
            <a:off x="4693310" y="1820995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dy1">
            <a:extLst>
              <a:ext uri="{FF2B5EF4-FFF2-40B4-BE49-F238E27FC236}">
                <a16:creationId xmlns:a16="http://schemas.microsoft.com/office/drawing/2014/main" id="{B95A9E80-A135-49BC-918C-DA31456E5DFF}"/>
              </a:ext>
            </a:extLst>
          </p:cNvPr>
          <p:cNvSpPr/>
          <p:nvPr/>
        </p:nvSpPr>
        <p:spPr>
          <a:xfrm>
            <a:off x="5018832" y="1837960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dg1">
            <a:extLst>
              <a:ext uri="{FF2B5EF4-FFF2-40B4-BE49-F238E27FC236}">
                <a16:creationId xmlns:a16="http://schemas.microsoft.com/office/drawing/2014/main" id="{2E9BCE27-B0CC-4C2D-A2A6-6DBFFE253E16}"/>
              </a:ext>
            </a:extLst>
          </p:cNvPr>
          <p:cNvSpPr/>
          <p:nvPr/>
        </p:nvSpPr>
        <p:spPr>
          <a:xfrm>
            <a:off x="5350767" y="1610620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db1">
            <a:extLst>
              <a:ext uri="{FF2B5EF4-FFF2-40B4-BE49-F238E27FC236}">
                <a16:creationId xmlns:a16="http://schemas.microsoft.com/office/drawing/2014/main" id="{4D1C6217-3D6F-4C36-AEC4-C7EEA7325942}"/>
              </a:ext>
            </a:extLst>
          </p:cNvPr>
          <p:cNvSpPr/>
          <p:nvPr/>
        </p:nvSpPr>
        <p:spPr>
          <a:xfrm>
            <a:off x="2972279" y="1542951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dy1">
            <a:extLst>
              <a:ext uri="{FF2B5EF4-FFF2-40B4-BE49-F238E27FC236}">
                <a16:creationId xmlns:a16="http://schemas.microsoft.com/office/drawing/2014/main" id="{BD77969B-A2EF-491B-85E3-48C5616C1DEB}"/>
              </a:ext>
            </a:extLst>
          </p:cNvPr>
          <p:cNvSpPr/>
          <p:nvPr/>
        </p:nvSpPr>
        <p:spPr>
          <a:xfrm>
            <a:off x="3428943" y="1371328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dg1">
            <a:extLst>
              <a:ext uri="{FF2B5EF4-FFF2-40B4-BE49-F238E27FC236}">
                <a16:creationId xmlns:a16="http://schemas.microsoft.com/office/drawing/2014/main" id="{A5B7DB0B-496D-49C0-8CFD-5C953314216F}"/>
              </a:ext>
            </a:extLst>
          </p:cNvPr>
          <p:cNvSpPr/>
          <p:nvPr/>
        </p:nvSpPr>
        <p:spPr>
          <a:xfrm>
            <a:off x="3815025" y="1561923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db1">
            <a:extLst>
              <a:ext uri="{FF2B5EF4-FFF2-40B4-BE49-F238E27FC236}">
                <a16:creationId xmlns:a16="http://schemas.microsoft.com/office/drawing/2014/main" id="{DA5193F1-642E-4172-821A-A0733431FF11}"/>
              </a:ext>
            </a:extLst>
          </p:cNvPr>
          <p:cNvSpPr/>
          <p:nvPr/>
        </p:nvSpPr>
        <p:spPr>
          <a:xfrm>
            <a:off x="1272001" y="1820293"/>
            <a:ext cx="184728" cy="2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dy1">
            <a:extLst>
              <a:ext uri="{FF2B5EF4-FFF2-40B4-BE49-F238E27FC236}">
                <a16:creationId xmlns:a16="http://schemas.microsoft.com/office/drawing/2014/main" id="{C571F4F9-B995-468A-A113-79DB8234635E}"/>
              </a:ext>
            </a:extLst>
          </p:cNvPr>
          <p:cNvSpPr/>
          <p:nvPr/>
        </p:nvSpPr>
        <p:spPr>
          <a:xfrm>
            <a:off x="1771556" y="1964657"/>
            <a:ext cx="184728" cy="20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dg1">
            <a:extLst>
              <a:ext uri="{FF2B5EF4-FFF2-40B4-BE49-F238E27FC236}">
                <a16:creationId xmlns:a16="http://schemas.microsoft.com/office/drawing/2014/main" id="{52201712-A47A-455A-A5C4-11F843C2A1E6}"/>
              </a:ext>
            </a:extLst>
          </p:cNvPr>
          <p:cNvSpPr/>
          <p:nvPr/>
        </p:nvSpPr>
        <p:spPr>
          <a:xfrm>
            <a:off x="2250595" y="1827474"/>
            <a:ext cx="184728" cy="203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7CA0B-CCFC-498A-985B-E96E917C5406}"/>
              </a:ext>
            </a:extLst>
          </p:cNvPr>
          <p:cNvSpPr txBox="1"/>
          <p:nvPr/>
        </p:nvSpPr>
        <p:spPr>
          <a:xfrm>
            <a:off x="1072234" y="8060267"/>
            <a:ext cx="785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1" name="B1">
            <a:extLst>
              <a:ext uri="{FF2B5EF4-FFF2-40B4-BE49-F238E27FC236}">
                <a16:creationId xmlns:a16="http://schemas.microsoft.com/office/drawing/2014/main" id="{6B7DAE55-7EAF-42BA-AD31-FF85B3CF4E3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266503" y="543403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Y1">
            <a:extLst>
              <a:ext uri="{FF2B5EF4-FFF2-40B4-BE49-F238E27FC236}">
                <a16:creationId xmlns:a16="http://schemas.microsoft.com/office/drawing/2014/main" id="{69361EDD-A7DC-42B9-B07D-F4D7E617197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697128" y="551758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G1">
            <a:extLst>
              <a:ext uri="{FF2B5EF4-FFF2-40B4-BE49-F238E27FC236}">
                <a16:creationId xmlns:a16="http://schemas.microsoft.com/office/drawing/2014/main" id="{CAAEAEA6-F859-41EE-AF1A-8EC1726CF50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2002229" y="532573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B1">
            <a:extLst>
              <a:ext uri="{FF2B5EF4-FFF2-40B4-BE49-F238E27FC236}">
                <a16:creationId xmlns:a16="http://schemas.microsoft.com/office/drawing/2014/main" id="{54FD6490-9623-480C-AEE8-6AFB97853EF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2825861" y="5841704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Y1">
            <a:extLst>
              <a:ext uri="{FF2B5EF4-FFF2-40B4-BE49-F238E27FC236}">
                <a16:creationId xmlns:a16="http://schemas.microsoft.com/office/drawing/2014/main" id="{171BB8C0-493F-420C-8C86-742D568DF30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3196190" y="591764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G1">
            <a:extLst>
              <a:ext uri="{FF2B5EF4-FFF2-40B4-BE49-F238E27FC236}">
                <a16:creationId xmlns:a16="http://schemas.microsoft.com/office/drawing/2014/main" id="{D0C37C1E-C5D8-406E-A989-3FFDF98EE4B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3512906" y="570313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B1">
            <a:extLst>
              <a:ext uri="{FF2B5EF4-FFF2-40B4-BE49-F238E27FC236}">
                <a16:creationId xmlns:a16="http://schemas.microsoft.com/office/drawing/2014/main" id="{74B42523-A2AD-49E4-928E-7814C4FAE61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4331352" y="519418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Y1">
            <a:extLst>
              <a:ext uri="{FF2B5EF4-FFF2-40B4-BE49-F238E27FC236}">
                <a16:creationId xmlns:a16="http://schemas.microsoft.com/office/drawing/2014/main" id="{2EF43E22-69C2-4911-B1CF-C151AD5E0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470">
            <a:off x="4668484" y="543403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G1">
            <a:extLst>
              <a:ext uri="{FF2B5EF4-FFF2-40B4-BE49-F238E27FC236}">
                <a16:creationId xmlns:a16="http://schemas.microsoft.com/office/drawing/2014/main" id="{A4D65AD4-1762-4F12-B5B7-717C4280EA2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072">
            <a:off x="4974965" y="521945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" name="B1">
            <a:extLst>
              <a:ext uri="{FF2B5EF4-FFF2-40B4-BE49-F238E27FC236}">
                <a16:creationId xmlns:a16="http://schemas.microsoft.com/office/drawing/2014/main" id="{0C01CB70-E7CC-4D76-98C2-AE5B7E33F8C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319">
            <a:off x="5837187" y="580012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Y1">
            <a:extLst>
              <a:ext uri="{FF2B5EF4-FFF2-40B4-BE49-F238E27FC236}">
                <a16:creationId xmlns:a16="http://schemas.microsoft.com/office/drawing/2014/main" id="{7323E3A3-A8F6-4C0F-B534-EB207020774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6183885" y="5629092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G1">
            <a:extLst>
              <a:ext uri="{FF2B5EF4-FFF2-40B4-BE49-F238E27FC236}">
                <a16:creationId xmlns:a16="http://schemas.microsoft.com/office/drawing/2014/main" id="{0CF8535D-8482-4792-922A-76DC4517B7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792">
            <a:off x="6473503" y="588888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B1">
            <a:extLst>
              <a:ext uri="{FF2B5EF4-FFF2-40B4-BE49-F238E27FC236}">
                <a16:creationId xmlns:a16="http://schemas.microsoft.com/office/drawing/2014/main" id="{92A1386D-800D-4F9B-BD9C-72E84B8196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554">
            <a:off x="7622957" y="5750199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Y1">
            <a:extLst>
              <a:ext uri="{FF2B5EF4-FFF2-40B4-BE49-F238E27FC236}">
                <a16:creationId xmlns:a16="http://schemas.microsoft.com/office/drawing/2014/main" id="{20CBF640-EF39-4465-BD58-504C02511C3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73" y="5416319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1" name="G1">
            <a:extLst>
              <a:ext uri="{FF2B5EF4-FFF2-40B4-BE49-F238E27FC236}">
                <a16:creationId xmlns:a16="http://schemas.microsoft.com/office/drawing/2014/main" id="{9AA45F34-9553-4223-9759-CBBDA7FADC5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422">
            <a:off x="8260289" y="5637771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" name="B1">
            <a:extLst>
              <a:ext uri="{FF2B5EF4-FFF2-40B4-BE49-F238E27FC236}">
                <a16:creationId xmlns:a16="http://schemas.microsoft.com/office/drawing/2014/main" id="{D76EE307-69B0-4391-9048-9001899D682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8976321" y="5877750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Y1">
            <a:extLst>
              <a:ext uri="{FF2B5EF4-FFF2-40B4-BE49-F238E27FC236}">
                <a16:creationId xmlns:a16="http://schemas.microsoft.com/office/drawing/2014/main" id="{9DE44D91-094A-4499-ACB1-5B8733B9C66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723">
            <a:off x="9430757" y="548286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" name="G1">
            <a:extLst>
              <a:ext uri="{FF2B5EF4-FFF2-40B4-BE49-F238E27FC236}">
                <a16:creationId xmlns:a16="http://schemas.microsoft.com/office/drawing/2014/main" id="{BC6DA928-B9AE-4CEF-8EEF-90402B0F92C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6371">
            <a:off x="9437186" y="592940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9" name="B1">
            <a:extLst>
              <a:ext uri="{FF2B5EF4-FFF2-40B4-BE49-F238E27FC236}">
                <a16:creationId xmlns:a16="http://schemas.microsoft.com/office/drawing/2014/main" id="{090A3DE6-8778-4BE9-831A-3F516B73A75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668">
            <a:off x="10584944" y="553963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" name="Y1">
            <a:extLst>
              <a:ext uri="{FF2B5EF4-FFF2-40B4-BE49-F238E27FC236}">
                <a16:creationId xmlns:a16="http://schemas.microsoft.com/office/drawing/2014/main" id="{815554CA-2356-4156-B06F-F6E46A08186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1021218" y="5450384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2" name="G1">
            <a:extLst>
              <a:ext uri="{FF2B5EF4-FFF2-40B4-BE49-F238E27FC236}">
                <a16:creationId xmlns:a16="http://schemas.microsoft.com/office/drawing/2014/main" id="{8681F4B1-7672-4D5E-B778-2022C008089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059">
            <a:off x="11393174" y="514729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6" name="B1">
            <a:extLst>
              <a:ext uri="{FF2B5EF4-FFF2-40B4-BE49-F238E27FC236}">
                <a16:creationId xmlns:a16="http://schemas.microsoft.com/office/drawing/2014/main" id="{AD88EC67-96C3-4CAC-B0B3-012D484695A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0726209" y="421882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7" name="Y1">
            <a:extLst>
              <a:ext uri="{FF2B5EF4-FFF2-40B4-BE49-F238E27FC236}">
                <a16:creationId xmlns:a16="http://schemas.microsoft.com/office/drawing/2014/main" id="{D0F04F82-FE3D-45CE-BE9F-EE05FFAD315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1087718" y="435390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8" name="G1">
            <a:extLst>
              <a:ext uri="{FF2B5EF4-FFF2-40B4-BE49-F238E27FC236}">
                <a16:creationId xmlns:a16="http://schemas.microsoft.com/office/drawing/2014/main" id="{42A5F89F-63D1-4694-8DA9-E94C898EB81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1404560" y="411331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" name="B1">
            <a:extLst>
              <a:ext uri="{FF2B5EF4-FFF2-40B4-BE49-F238E27FC236}">
                <a16:creationId xmlns:a16="http://schemas.microsoft.com/office/drawing/2014/main" id="{1DB8BEA2-B175-48A4-B2F9-E5032D26D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1299">
            <a:off x="9136473" y="415683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3" name="Y1">
            <a:extLst>
              <a:ext uri="{FF2B5EF4-FFF2-40B4-BE49-F238E27FC236}">
                <a16:creationId xmlns:a16="http://schemas.microsoft.com/office/drawing/2014/main" id="{2438B176-9265-4EAB-B87F-24B21375B53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9469477" y="384869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" name="G1">
            <a:extLst>
              <a:ext uri="{FF2B5EF4-FFF2-40B4-BE49-F238E27FC236}">
                <a16:creationId xmlns:a16="http://schemas.microsoft.com/office/drawing/2014/main" id="{5E944DAE-F685-4098-9AAC-E483853D936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858">
            <a:off x="9842168" y="410360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8" name="B1">
            <a:extLst>
              <a:ext uri="{FF2B5EF4-FFF2-40B4-BE49-F238E27FC236}">
                <a16:creationId xmlns:a16="http://schemas.microsoft.com/office/drawing/2014/main" id="{BBA0E37B-2F27-452E-907C-3A2E27DD9A1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5319">
            <a:off x="7351932" y="449513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9" name="Y1">
            <a:extLst>
              <a:ext uri="{FF2B5EF4-FFF2-40B4-BE49-F238E27FC236}">
                <a16:creationId xmlns:a16="http://schemas.microsoft.com/office/drawing/2014/main" id="{70D399A3-7C33-47CE-B2E3-D007F5434F6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31" y="447232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" name="G1">
            <a:extLst>
              <a:ext uri="{FF2B5EF4-FFF2-40B4-BE49-F238E27FC236}">
                <a16:creationId xmlns:a16="http://schemas.microsoft.com/office/drawing/2014/main" id="{2E9177C1-AB3C-4359-B6C1-0C62E4DEED5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8078406" y="4271464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" name="B1">
            <a:extLst>
              <a:ext uri="{FF2B5EF4-FFF2-40B4-BE49-F238E27FC236}">
                <a16:creationId xmlns:a16="http://schemas.microsoft.com/office/drawing/2014/main" id="{5A1F5473-193B-4EE7-9996-CADC1A26165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6">
            <a:off x="6019402" y="415049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5" name="Y1">
            <a:extLst>
              <a:ext uri="{FF2B5EF4-FFF2-40B4-BE49-F238E27FC236}">
                <a16:creationId xmlns:a16="http://schemas.microsoft.com/office/drawing/2014/main" id="{A133BE7C-4D9A-486F-AC2D-EDA7A8CB989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6329108" y="403422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6" name="G1">
            <a:extLst>
              <a:ext uri="{FF2B5EF4-FFF2-40B4-BE49-F238E27FC236}">
                <a16:creationId xmlns:a16="http://schemas.microsoft.com/office/drawing/2014/main" id="{8EDD83FC-7B3D-4545-9D25-16D41BAA8D0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6662781" y="420374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0" name="B1">
            <a:extLst>
              <a:ext uri="{FF2B5EF4-FFF2-40B4-BE49-F238E27FC236}">
                <a16:creationId xmlns:a16="http://schemas.microsoft.com/office/drawing/2014/main" id="{F4A77BE3-E306-4CB5-A6A8-940D6CDECF0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4443230" y="4148261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1" name="Y1">
            <a:extLst>
              <a:ext uri="{FF2B5EF4-FFF2-40B4-BE49-F238E27FC236}">
                <a16:creationId xmlns:a16="http://schemas.microsoft.com/office/drawing/2014/main" id="{A994A378-3DB1-472A-BCF8-F7911E95A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44" y="450346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2" name="G1">
            <a:extLst>
              <a:ext uri="{FF2B5EF4-FFF2-40B4-BE49-F238E27FC236}">
                <a16:creationId xmlns:a16="http://schemas.microsoft.com/office/drawing/2014/main" id="{CE00DA36-86DE-44E2-BDEC-44DF80BF0F8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86" y="443853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6" name="B1">
            <a:extLst>
              <a:ext uri="{FF2B5EF4-FFF2-40B4-BE49-F238E27FC236}">
                <a16:creationId xmlns:a16="http://schemas.microsoft.com/office/drawing/2014/main" id="{5327690D-855F-49FA-B657-E6C55ADDC13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3036938" y="389580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7" name="Y1">
            <a:extLst>
              <a:ext uri="{FF2B5EF4-FFF2-40B4-BE49-F238E27FC236}">
                <a16:creationId xmlns:a16="http://schemas.microsoft.com/office/drawing/2014/main" id="{2D22CA96-0837-46CE-A96B-A32768D6252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3279819" y="3673102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8" name="G1">
            <a:extLst>
              <a:ext uri="{FF2B5EF4-FFF2-40B4-BE49-F238E27FC236}">
                <a16:creationId xmlns:a16="http://schemas.microsoft.com/office/drawing/2014/main" id="{7CAA02B5-5995-43D6-B426-F8661340F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090">
            <a:off x="3605695" y="403277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8" name="B1">
            <a:extLst>
              <a:ext uri="{FF2B5EF4-FFF2-40B4-BE49-F238E27FC236}">
                <a16:creationId xmlns:a16="http://schemas.microsoft.com/office/drawing/2014/main" id="{B8827318-ACAE-47DA-95F0-410C2B80DEF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291770" y="421778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" name="Y1">
            <a:extLst>
              <a:ext uri="{FF2B5EF4-FFF2-40B4-BE49-F238E27FC236}">
                <a16:creationId xmlns:a16="http://schemas.microsoft.com/office/drawing/2014/main" id="{760BF863-D718-4AF7-8684-45B9DD14B7B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730538" y="452340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0" name="G1">
            <a:extLst>
              <a:ext uri="{FF2B5EF4-FFF2-40B4-BE49-F238E27FC236}">
                <a16:creationId xmlns:a16="http://schemas.microsoft.com/office/drawing/2014/main" id="{92EFCF10-7BC0-4DA1-AADB-CF22E288CD6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2" y="410411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2" name="B1">
            <a:extLst>
              <a:ext uri="{FF2B5EF4-FFF2-40B4-BE49-F238E27FC236}">
                <a16:creationId xmlns:a16="http://schemas.microsoft.com/office/drawing/2014/main" id="{4E1A4528-888A-49DB-AB22-8F36FB7C694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377293" y="279042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3" name="Y1">
            <a:extLst>
              <a:ext uri="{FF2B5EF4-FFF2-40B4-BE49-F238E27FC236}">
                <a16:creationId xmlns:a16="http://schemas.microsoft.com/office/drawing/2014/main" id="{7F9AAA5A-7F2E-4F01-BC45-21DF5629694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612781" y="2268210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" name="G1">
            <a:extLst>
              <a:ext uri="{FF2B5EF4-FFF2-40B4-BE49-F238E27FC236}">
                <a16:creationId xmlns:a16="http://schemas.microsoft.com/office/drawing/2014/main" id="{5F61F3C0-6D99-421A-AB6A-633E548AFE2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861">
            <a:off x="1886947" y="2592201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4" name="B1">
            <a:extLst>
              <a:ext uri="{FF2B5EF4-FFF2-40B4-BE49-F238E27FC236}">
                <a16:creationId xmlns:a16="http://schemas.microsoft.com/office/drawing/2014/main" id="{E741311F-B6BB-417E-849E-5FE907EAC81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17">
            <a:off x="2697340" y="295767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" name="Y1">
            <a:extLst>
              <a:ext uri="{FF2B5EF4-FFF2-40B4-BE49-F238E27FC236}">
                <a16:creationId xmlns:a16="http://schemas.microsoft.com/office/drawing/2014/main" id="{3A846B88-72B6-4396-B064-855FF7A5F9A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3043161" y="294317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6" name="G1">
            <a:extLst>
              <a:ext uri="{FF2B5EF4-FFF2-40B4-BE49-F238E27FC236}">
                <a16:creationId xmlns:a16="http://schemas.microsoft.com/office/drawing/2014/main" id="{8870CE06-87F2-4939-B190-9AC41BF9AC1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3341745" y="2893282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0" name="B1">
            <a:extLst>
              <a:ext uri="{FF2B5EF4-FFF2-40B4-BE49-F238E27FC236}">
                <a16:creationId xmlns:a16="http://schemas.microsoft.com/office/drawing/2014/main" id="{1069B763-2EAD-47BB-8525-6445D3ACB76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4387251" y="263630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Y1">
            <a:extLst>
              <a:ext uri="{FF2B5EF4-FFF2-40B4-BE49-F238E27FC236}">
                <a16:creationId xmlns:a16="http://schemas.microsoft.com/office/drawing/2014/main" id="{81112248-A1AA-44B5-B219-60D759D1443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4790332" y="2656914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2" name="G1">
            <a:extLst>
              <a:ext uri="{FF2B5EF4-FFF2-40B4-BE49-F238E27FC236}">
                <a16:creationId xmlns:a16="http://schemas.microsoft.com/office/drawing/2014/main" id="{CED62525-E65A-4BE7-9312-5537BC7427E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5131559" y="254976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" name="B1">
            <a:extLst>
              <a:ext uri="{FF2B5EF4-FFF2-40B4-BE49-F238E27FC236}">
                <a16:creationId xmlns:a16="http://schemas.microsoft.com/office/drawing/2014/main" id="{30F817C2-07BD-45A4-A44A-BFEFBBE1D46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611">
            <a:off x="5808497" y="2899620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7" name="Y1">
            <a:extLst>
              <a:ext uri="{FF2B5EF4-FFF2-40B4-BE49-F238E27FC236}">
                <a16:creationId xmlns:a16="http://schemas.microsoft.com/office/drawing/2014/main" id="{ADE1ED45-2D4E-4387-A142-281C180F4F3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6278951" y="289328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" name="G1">
            <a:extLst>
              <a:ext uri="{FF2B5EF4-FFF2-40B4-BE49-F238E27FC236}">
                <a16:creationId xmlns:a16="http://schemas.microsoft.com/office/drawing/2014/main" id="{619C0E19-4918-4980-87B4-2B8A87879BE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644">
            <a:off x="6694388" y="263501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2" name="B1">
            <a:extLst>
              <a:ext uri="{FF2B5EF4-FFF2-40B4-BE49-F238E27FC236}">
                <a16:creationId xmlns:a16="http://schemas.microsoft.com/office/drawing/2014/main" id="{3C8A56FB-EE91-4569-9302-1CA2B1EA5E0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023">
            <a:off x="7632910" y="2703775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3" name="Y1">
            <a:extLst>
              <a:ext uri="{FF2B5EF4-FFF2-40B4-BE49-F238E27FC236}">
                <a16:creationId xmlns:a16="http://schemas.microsoft.com/office/drawing/2014/main" id="{93A1D471-9008-4AD1-9CFA-EE8DF919786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7937396" y="2461420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4" name="G1">
            <a:extLst>
              <a:ext uri="{FF2B5EF4-FFF2-40B4-BE49-F238E27FC236}">
                <a16:creationId xmlns:a16="http://schemas.microsoft.com/office/drawing/2014/main" id="{97DED455-EF6C-467F-9498-53FBBBFBF7F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8301448" y="253846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8" name="B1">
            <a:extLst>
              <a:ext uri="{FF2B5EF4-FFF2-40B4-BE49-F238E27FC236}">
                <a16:creationId xmlns:a16="http://schemas.microsoft.com/office/drawing/2014/main" id="{9A2A0FC7-A80C-4BF3-96C2-909586B0918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8903094" y="306489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9" name="Y1">
            <a:extLst>
              <a:ext uri="{FF2B5EF4-FFF2-40B4-BE49-F238E27FC236}">
                <a16:creationId xmlns:a16="http://schemas.microsoft.com/office/drawing/2014/main" id="{632110A5-DFC5-4120-AE5F-D1053C24E07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31">
            <a:off x="9378918" y="2791512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" name="G1">
            <a:extLst>
              <a:ext uri="{FF2B5EF4-FFF2-40B4-BE49-F238E27FC236}">
                <a16:creationId xmlns:a16="http://schemas.microsoft.com/office/drawing/2014/main" id="{EBAB1FDB-0ADB-4DF4-B61B-D2774623DF5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8674">
            <a:off x="9804526" y="2560234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4" name="B1">
            <a:extLst>
              <a:ext uri="{FF2B5EF4-FFF2-40B4-BE49-F238E27FC236}">
                <a16:creationId xmlns:a16="http://schemas.microsoft.com/office/drawing/2014/main" id="{C9128FC4-AADE-47AD-89E8-3267F700A4F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84">
            <a:off x="10651414" y="269586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" name="Y1">
            <a:extLst>
              <a:ext uri="{FF2B5EF4-FFF2-40B4-BE49-F238E27FC236}">
                <a16:creationId xmlns:a16="http://schemas.microsoft.com/office/drawing/2014/main" id="{B48CBCAC-143E-4998-9BB0-308C280A5B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49" y="2644131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" name="G1">
            <a:extLst>
              <a:ext uri="{FF2B5EF4-FFF2-40B4-BE49-F238E27FC236}">
                <a16:creationId xmlns:a16="http://schemas.microsoft.com/office/drawing/2014/main" id="{FF300A01-6106-4F83-8E9B-AEE16F3FD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1411464" y="2607917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0" name="B1">
            <a:extLst>
              <a:ext uri="{FF2B5EF4-FFF2-40B4-BE49-F238E27FC236}">
                <a16:creationId xmlns:a16="http://schemas.microsoft.com/office/drawing/2014/main" id="{8D56C1A6-E2CB-45C4-86DB-E7816EAFA13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0416981" y="144161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1" name="Y1">
            <a:extLst>
              <a:ext uri="{FF2B5EF4-FFF2-40B4-BE49-F238E27FC236}">
                <a16:creationId xmlns:a16="http://schemas.microsoft.com/office/drawing/2014/main" id="{CCCAF41A-DB97-4447-8F2C-AC8FE066E51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0780942" y="154627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2" name="G1">
            <a:extLst>
              <a:ext uri="{FF2B5EF4-FFF2-40B4-BE49-F238E27FC236}">
                <a16:creationId xmlns:a16="http://schemas.microsoft.com/office/drawing/2014/main" id="{9784E6AC-C1AA-4E97-A631-F05E628DD97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849">
            <a:off x="11146191" y="140198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" name="B1">
            <a:extLst>
              <a:ext uri="{FF2B5EF4-FFF2-40B4-BE49-F238E27FC236}">
                <a16:creationId xmlns:a16="http://schemas.microsoft.com/office/drawing/2014/main" id="{7253E34A-25A1-4B5B-A55B-79D4551076C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9143576" y="1306802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7" name="Y1">
            <a:extLst>
              <a:ext uri="{FF2B5EF4-FFF2-40B4-BE49-F238E27FC236}">
                <a16:creationId xmlns:a16="http://schemas.microsoft.com/office/drawing/2014/main" id="{4B7A3E9F-2D8D-4BDF-8766-F1D9F31A985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51" y="1184690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8" name="G1">
            <a:extLst>
              <a:ext uri="{FF2B5EF4-FFF2-40B4-BE49-F238E27FC236}">
                <a16:creationId xmlns:a16="http://schemas.microsoft.com/office/drawing/2014/main" id="{A03A02E4-6068-49AA-9969-30B66D9962B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856">
            <a:off x="9870519" y="1310540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2" name="B1">
            <a:extLst>
              <a:ext uri="{FF2B5EF4-FFF2-40B4-BE49-F238E27FC236}">
                <a16:creationId xmlns:a16="http://schemas.microsoft.com/office/drawing/2014/main" id="{0ECBF7C2-1EA4-477C-8993-E0B3E6FFF68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692">
            <a:off x="7688246" y="107476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" name="Y1">
            <a:extLst>
              <a:ext uri="{FF2B5EF4-FFF2-40B4-BE49-F238E27FC236}">
                <a16:creationId xmlns:a16="http://schemas.microsoft.com/office/drawing/2014/main" id="{D80F1763-6A13-4A2E-9AE1-7E2466DADD6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7965891" y="132034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4" name="G1">
            <a:extLst>
              <a:ext uri="{FF2B5EF4-FFF2-40B4-BE49-F238E27FC236}">
                <a16:creationId xmlns:a16="http://schemas.microsoft.com/office/drawing/2014/main" id="{CDFBE846-B1EB-4B2A-B5C1-16A4B08D0E4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216">
            <a:off x="8424464" y="154157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8" name="B1">
            <a:extLst>
              <a:ext uri="{FF2B5EF4-FFF2-40B4-BE49-F238E27FC236}">
                <a16:creationId xmlns:a16="http://schemas.microsoft.com/office/drawing/2014/main" id="{44F7CE76-6604-46C2-A04E-C8367E6E5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5829212" y="95880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9" name="Y1">
            <a:extLst>
              <a:ext uri="{FF2B5EF4-FFF2-40B4-BE49-F238E27FC236}">
                <a16:creationId xmlns:a16="http://schemas.microsoft.com/office/drawing/2014/main" id="{DADDC7B8-C4E4-4E00-ABED-C6EFA696E3D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6156264" y="785494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0" name="G1">
            <a:extLst>
              <a:ext uri="{FF2B5EF4-FFF2-40B4-BE49-F238E27FC236}">
                <a16:creationId xmlns:a16="http://schemas.microsoft.com/office/drawing/2014/main" id="{730A934F-6BE9-4D3E-AB01-3085E9C99A5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0004">
            <a:off x="6529796" y="976839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4" name="B1">
            <a:extLst>
              <a:ext uri="{FF2B5EF4-FFF2-40B4-BE49-F238E27FC236}">
                <a16:creationId xmlns:a16="http://schemas.microsoft.com/office/drawing/2014/main" id="{BA393E0A-BD77-4830-B899-13DC8982A06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4527970" y="1425342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5" name="Y1">
            <a:extLst>
              <a:ext uri="{FF2B5EF4-FFF2-40B4-BE49-F238E27FC236}">
                <a16:creationId xmlns:a16="http://schemas.microsoft.com/office/drawing/2014/main" id="{FB57EA71-8865-4AEB-8022-41F75A119A8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3">
            <a:off x="4939655" y="1472802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" name="G1">
            <a:extLst>
              <a:ext uri="{FF2B5EF4-FFF2-40B4-BE49-F238E27FC236}">
                <a16:creationId xmlns:a16="http://schemas.microsoft.com/office/drawing/2014/main" id="{1B80BC8F-5F86-4F14-B76B-6919D175206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5246110" y="1252641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0" name="B1">
            <a:extLst>
              <a:ext uri="{FF2B5EF4-FFF2-40B4-BE49-F238E27FC236}">
                <a16:creationId xmlns:a16="http://schemas.microsoft.com/office/drawing/2014/main" id="{AB6CC22E-DF7B-4CD5-A0F7-2D5B8166F48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1752">
            <a:off x="2919413" y="1184283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1" name="Y1">
            <a:extLst>
              <a:ext uri="{FF2B5EF4-FFF2-40B4-BE49-F238E27FC236}">
                <a16:creationId xmlns:a16="http://schemas.microsoft.com/office/drawing/2014/main" id="{2903F313-C39E-4D0B-B804-8610022618C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3326258" y="1027371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2" name="G1">
            <a:extLst>
              <a:ext uri="{FF2B5EF4-FFF2-40B4-BE49-F238E27FC236}">
                <a16:creationId xmlns:a16="http://schemas.microsoft.com/office/drawing/2014/main" id="{801FF138-B939-41B5-8ECE-2443D0AE83F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3699000" y="1211744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" name="B1">
            <a:extLst>
              <a:ext uri="{FF2B5EF4-FFF2-40B4-BE49-F238E27FC236}">
                <a16:creationId xmlns:a16="http://schemas.microsoft.com/office/drawing/2014/main" id="{1F3834F3-F1EE-4B0A-B87C-50A53FA4B3D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450">
            <a:off x="1257189" y="149437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7" name="Y1">
            <a:extLst>
              <a:ext uri="{FF2B5EF4-FFF2-40B4-BE49-F238E27FC236}">
                <a16:creationId xmlns:a16="http://schemas.microsoft.com/office/drawing/2014/main" id="{0A7F9CCD-A164-4DCA-A707-F134A0741F8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09">
            <a:off x="1662893" y="1578918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" name="G1">
            <a:extLst>
              <a:ext uri="{FF2B5EF4-FFF2-40B4-BE49-F238E27FC236}">
                <a16:creationId xmlns:a16="http://schemas.microsoft.com/office/drawing/2014/main" id="{2FAA1E4A-C8BD-4B01-A414-E77D06DE926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4968">
            <a:off x="2086967" y="1501076"/>
            <a:ext cx="376545" cy="6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69B778-8E3B-407E-8E6E-2CF00F616E4A}"/>
              </a:ext>
            </a:extLst>
          </p:cNvPr>
          <p:cNvSpPr/>
          <p:nvPr/>
        </p:nvSpPr>
        <p:spPr>
          <a:xfrm>
            <a:off x="1231913" y="69081"/>
            <a:ext cx="10617686" cy="6986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C3CBF-9636-440C-9C5D-E5BEBD6800D8}"/>
              </a:ext>
            </a:extLst>
          </p:cNvPr>
          <p:cNvSpPr txBox="1"/>
          <p:nvPr/>
        </p:nvSpPr>
        <p:spPr>
          <a:xfrm>
            <a:off x="2445498" y="-49705"/>
            <a:ext cx="10357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ars Before Christmas" panose="02000500000000000000" pitchFamily="2" charset="0"/>
              </a:rPr>
              <a:t>OOGIE      BOMB      BOARD</a:t>
            </a:r>
          </a:p>
        </p:txBody>
      </p:sp>
      <p:pic>
        <p:nvPicPr>
          <p:cNvPr id="293" name="그림 292">
            <a:hlinkClick r:id="rId16" action="ppaction://hlinksldjump"/>
            <a:extLst>
              <a:ext uri="{FF2B5EF4-FFF2-40B4-BE49-F238E27FC236}">
                <a16:creationId xmlns:a16="http://schemas.microsoft.com/office/drawing/2014/main" id="{379DEE0D-9ACB-4BDE-9362-49A16A9FAA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8102" y="3043803"/>
            <a:ext cx="1203894" cy="120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72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732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3" fill="hold">
                      <p:stCondLst>
                        <p:cond delay="0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742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3" fill="hold">
                      <p:stCondLst>
                        <p:cond delay="0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747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8" fill="hold">
                      <p:stCondLst>
                        <p:cond delay="0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757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8" fill="hold">
                      <p:stCondLst>
                        <p:cond delay="0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76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3" fill="hold">
                      <p:stCondLst>
                        <p:cond delay="0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77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8" fill="hold">
                      <p:stCondLst>
                        <p:cond delay="0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782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3" fill="hold">
                      <p:stCondLst>
                        <p:cond delay="0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792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3" fill="hold">
                      <p:stCondLst>
                        <p:cond delay="0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817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8" fill="hold">
                      <p:stCondLst>
                        <p:cond delay="0"/>
                      </p:stCondLst>
                      <p:childTnLst>
                        <p:par>
                          <p:cTn id="819" fill="hold">
                            <p:stCondLst>
                              <p:cond delay="0"/>
                            </p:stCondLst>
                            <p:childTnLst>
                              <p:par>
                                <p:cTn id="8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822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3" fill="hold">
                      <p:stCondLst>
                        <p:cond delay="0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83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3" fill="hold">
                      <p:stCondLst>
                        <p:cond delay="0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837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8" fill="hold">
                      <p:stCondLst>
                        <p:cond delay="0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424777578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43182289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30484277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B0CCED4-EDE0-4907-BB9F-4648E73A36E9}"/>
              </a:ext>
            </a:extLst>
          </p:cNvPr>
          <p:cNvSpPr/>
          <p:nvPr/>
        </p:nvSpPr>
        <p:spPr>
          <a:xfrm>
            <a:off x="183472" y="122068"/>
            <a:ext cx="11825055" cy="6613864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0">
                <a:srgbClr val="CCFF33"/>
              </a:gs>
              <a:gs pos="68000">
                <a:srgbClr val="7030A0"/>
              </a:gs>
              <a:gs pos="33000">
                <a:srgbClr val="FF99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0EA5CA84-6A58-40F7-9813-2138ADD30923}"/>
              </a:ext>
            </a:extLst>
          </p:cNvPr>
          <p:cNvSpPr/>
          <p:nvPr/>
        </p:nvSpPr>
        <p:spPr>
          <a:xfrm>
            <a:off x="683491" y="579065"/>
            <a:ext cx="10889673" cy="5655479"/>
          </a:xfrm>
          <a:prstGeom prst="roundRect">
            <a:avLst>
              <a:gd name="adj" fmla="val 12584"/>
            </a:avLst>
          </a:prstGeom>
          <a:noFill/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3BE1147E-B069-4851-81B5-A1590677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0" y="905164"/>
            <a:ext cx="10263740" cy="4855758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9099758D-A00B-4926-AA84-008E68F13B1A}"/>
              </a:ext>
            </a:extLst>
          </p:cNvPr>
          <p:cNvGrpSpPr/>
          <p:nvPr/>
        </p:nvGrpSpPr>
        <p:grpSpPr>
          <a:xfrm>
            <a:off x="1896124" y="178309"/>
            <a:ext cx="8399750" cy="801515"/>
            <a:chOff x="1896124" y="178309"/>
            <a:chExt cx="8399750" cy="801515"/>
          </a:xfrm>
        </p:grpSpPr>
        <p:sp>
          <p:nvSpPr>
            <p:cNvPr id="82" name="Rectangle 9">
              <a:extLst>
                <a:ext uri="{FF2B5EF4-FFF2-40B4-BE49-F238E27FC236}">
                  <a16:creationId xmlns:a16="http://schemas.microsoft.com/office/drawing/2014/main" id="{11C95F62-ACF0-492B-B7F8-E0326625D4AE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0">
              <a:extLst>
                <a:ext uri="{FF2B5EF4-FFF2-40B4-BE49-F238E27FC236}">
                  <a16:creationId xmlns:a16="http://schemas.microsoft.com/office/drawing/2014/main" id="{9C880CE7-1924-4E77-ADB6-089FC7C5C3B1}"/>
                </a:ext>
              </a:extLst>
            </p:cNvPr>
            <p:cNvSpPr/>
            <p:nvPr/>
          </p:nvSpPr>
          <p:spPr>
            <a:xfrm>
              <a:off x="3330525" y="197278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Question/Instructions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EE082AF-824C-4BC9-9EF8-31C1576B4B3E}"/>
              </a:ext>
            </a:extLst>
          </p:cNvPr>
          <p:cNvGrpSpPr/>
          <p:nvPr/>
        </p:nvGrpSpPr>
        <p:grpSpPr>
          <a:xfrm>
            <a:off x="1799142" y="5774281"/>
            <a:ext cx="8399750" cy="801515"/>
            <a:chOff x="1896124" y="178309"/>
            <a:chExt cx="8399750" cy="801515"/>
          </a:xfrm>
        </p:grpSpPr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E5F7AFB8-5573-4E86-A470-C84D75EE6AE8}"/>
                </a:ext>
              </a:extLst>
            </p:cNvPr>
            <p:cNvSpPr/>
            <p:nvPr/>
          </p:nvSpPr>
          <p:spPr>
            <a:xfrm>
              <a:off x="1896124" y="178309"/>
              <a:ext cx="8399750" cy="801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9B94F17C-1B90-4508-A965-A9D31B905A3B}"/>
                </a:ext>
              </a:extLst>
            </p:cNvPr>
            <p:cNvSpPr/>
            <p:nvPr/>
          </p:nvSpPr>
          <p:spPr>
            <a:xfrm>
              <a:off x="3144981" y="183919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4000" dirty="0">
                  <a:ln w="19050">
                    <a:noFill/>
                  </a:ln>
                  <a:solidFill>
                    <a:prstClr val="black"/>
                  </a:solidFill>
                  <a:latin typeface="Scars Before Christmas" panose="02000500000000000000" pitchFamily="2" charset="0"/>
                </a:rPr>
                <a:t>Answer here</a:t>
              </a:r>
            </a:p>
          </p:txBody>
        </p:sp>
      </p:grpSp>
      <p:pic>
        <p:nvPicPr>
          <p:cNvPr id="90" name="그림 89">
            <a:hlinkClick r:id="rId5" action="ppaction://hlinksldjump"/>
            <a:extLst>
              <a:ext uri="{FF2B5EF4-FFF2-40B4-BE49-F238E27FC236}">
                <a16:creationId xmlns:a16="http://schemas.microsoft.com/office/drawing/2014/main" id="{ABDAB2F9-0770-46A8-90E4-A1FD866D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83">
            <a:off x="9578076" y="5252685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그림 90">
            <a:hlinkClick r:id="rId7" action="ppaction://hlinksldjump"/>
            <a:extLst>
              <a:ext uri="{FF2B5EF4-FFF2-40B4-BE49-F238E27FC236}">
                <a16:creationId xmlns:a16="http://schemas.microsoft.com/office/drawing/2014/main" id="{9C179E00-3DB7-4336-85E4-3E5FA276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212">
            <a:off x="1164755" y="5193458"/>
            <a:ext cx="1341582" cy="134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9F484BD-B7B4-42EF-A4D0-F9FF30D9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99964" y="2760109"/>
            <a:ext cx="2251029" cy="984825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3A9BD821-DD33-4789-B9E9-168610658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768" y="3010478"/>
            <a:ext cx="2251029" cy="9848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63BF341-DA86-4CE4-8017-FB98B281DA4A}"/>
              </a:ext>
            </a:extLst>
          </p:cNvPr>
          <p:cNvSpPr txBox="1"/>
          <p:nvPr/>
        </p:nvSpPr>
        <p:spPr>
          <a:xfrm>
            <a:off x="4530435" y="2922839"/>
            <a:ext cx="293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atic SC" panose="00000800000000000000" pitchFamily="2" charset="-79"/>
                <a:cs typeface="Amatic SC" panose="00000800000000000000" pitchFamily="2" charset="-79"/>
              </a:rPr>
              <a:t>Additional text / images</a:t>
            </a:r>
          </a:p>
        </p:txBody>
      </p:sp>
    </p:spTree>
    <p:extLst>
      <p:ext uri="{BB962C8B-B14F-4D97-AF65-F5344CB8AC3E}">
        <p14:creationId xmlns:p14="http://schemas.microsoft.com/office/powerpoint/2010/main" val="18537580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990</Words>
  <Application>Microsoft Office PowerPoint</Application>
  <PresentationFormat>와이드스크린</PresentationFormat>
  <Paragraphs>197</Paragraphs>
  <Slides>27</Slides>
  <Notes>21</Notes>
  <HiddenSlides>1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5" baseType="lpstr">
      <vt:lpstr>맑은 고딕</vt:lpstr>
      <vt:lpstr>Amatic SC</vt:lpstr>
      <vt:lpstr>Arial</vt:lpstr>
      <vt:lpstr>Calibri</vt:lpstr>
      <vt:lpstr>Calibri Light</vt:lpstr>
      <vt:lpstr>Scars Before Christmas</vt:lpstr>
      <vt:lpstr>SDForTimBurtonDemo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https://tenor.com/users/juliahgallego/stickers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55</cp:revision>
  <dcterms:created xsi:type="dcterms:W3CDTF">2024-10-14T23:44:19Z</dcterms:created>
  <dcterms:modified xsi:type="dcterms:W3CDTF">2024-10-17T01:12:20Z</dcterms:modified>
</cp:coreProperties>
</file>